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85" r:id="rId2"/>
  </p:sldMasterIdLst>
  <p:notesMasterIdLst>
    <p:notesMasterId r:id="rId131"/>
  </p:notesMasterIdLst>
  <p:handoutMasterIdLst>
    <p:handoutMasterId r:id="rId132"/>
  </p:handoutMasterIdLst>
  <p:sldIdLst>
    <p:sldId id="256" r:id="rId3"/>
    <p:sldId id="257" r:id="rId4"/>
    <p:sldId id="374" r:id="rId5"/>
    <p:sldId id="266" r:id="rId6"/>
    <p:sldId id="258" r:id="rId7"/>
    <p:sldId id="321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8" r:id="rId16"/>
    <p:sldId id="269" r:id="rId17"/>
    <p:sldId id="295" r:id="rId18"/>
    <p:sldId id="296" r:id="rId19"/>
    <p:sldId id="267" r:id="rId20"/>
    <p:sldId id="322" r:id="rId21"/>
    <p:sldId id="271" r:id="rId22"/>
    <p:sldId id="274" r:id="rId23"/>
    <p:sldId id="375" r:id="rId24"/>
    <p:sldId id="275" r:id="rId25"/>
    <p:sldId id="272" r:id="rId26"/>
    <p:sldId id="277" r:id="rId27"/>
    <p:sldId id="276" r:id="rId28"/>
    <p:sldId id="285" r:id="rId29"/>
    <p:sldId id="278" r:id="rId30"/>
    <p:sldId id="279" r:id="rId31"/>
    <p:sldId id="280" r:id="rId32"/>
    <p:sldId id="281" r:id="rId33"/>
    <p:sldId id="282" r:id="rId34"/>
    <p:sldId id="378" r:id="rId35"/>
    <p:sldId id="379" r:id="rId36"/>
    <p:sldId id="380" r:id="rId37"/>
    <p:sldId id="386" r:id="rId38"/>
    <p:sldId id="385" r:id="rId39"/>
    <p:sldId id="283" r:id="rId40"/>
    <p:sldId id="286" r:id="rId41"/>
    <p:sldId id="287" r:id="rId42"/>
    <p:sldId id="288" r:id="rId43"/>
    <p:sldId id="284" r:id="rId44"/>
    <p:sldId id="289" r:id="rId45"/>
    <p:sldId id="290" r:id="rId46"/>
    <p:sldId id="292" r:id="rId47"/>
    <p:sldId id="293" r:id="rId48"/>
    <p:sldId id="376" r:id="rId49"/>
    <p:sldId id="294" r:id="rId50"/>
    <p:sldId id="377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03" r:id="rId60"/>
    <p:sldId id="323" r:id="rId61"/>
    <p:sldId id="314" r:id="rId62"/>
    <p:sldId id="305" r:id="rId63"/>
    <p:sldId id="372" r:id="rId64"/>
    <p:sldId id="373" r:id="rId65"/>
    <p:sldId id="315" r:id="rId66"/>
    <p:sldId id="317" r:id="rId67"/>
    <p:sldId id="318" r:id="rId68"/>
    <p:sldId id="319" r:id="rId69"/>
    <p:sldId id="320" r:id="rId70"/>
    <p:sldId id="410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71" r:id="rId79"/>
    <p:sldId id="331" r:id="rId80"/>
    <p:sldId id="411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67" r:id="rId99"/>
    <p:sldId id="353" r:id="rId100"/>
    <p:sldId id="354" r:id="rId101"/>
    <p:sldId id="355" r:id="rId102"/>
    <p:sldId id="356" r:id="rId103"/>
    <p:sldId id="357" r:id="rId104"/>
    <p:sldId id="369" r:id="rId105"/>
    <p:sldId id="358" r:id="rId106"/>
    <p:sldId id="359" r:id="rId107"/>
    <p:sldId id="393" r:id="rId108"/>
    <p:sldId id="394" r:id="rId109"/>
    <p:sldId id="360" r:id="rId110"/>
    <p:sldId id="388" r:id="rId111"/>
    <p:sldId id="390" r:id="rId112"/>
    <p:sldId id="389" r:id="rId113"/>
    <p:sldId id="391" r:id="rId114"/>
    <p:sldId id="392" r:id="rId115"/>
    <p:sldId id="416" r:id="rId116"/>
    <p:sldId id="418" r:id="rId117"/>
    <p:sldId id="412" r:id="rId118"/>
    <p:sldId id="413" r:id="rId119"/>
    <p:sldId id="415" r:id="rId120"/>
    <p:sldId id="368" r:id="rId121"/>
    <p:sldId id="364" r:id="rId122"/>
    <p:sldId id="365" r:id="rId123"/>
    <p:sldId id="366" r:id="rId124"/>
    <p:sldId id="419" r:id="rId125"/>
    <p:sldId id="420" r:id="rId126"/>
    <p:sldId id="421" r:id="rId127"/>
    <p:sldId id="422" r:id="rId128"/>
    <p:sldId id="423" r:id="rId129"/>
    <p:sldId id="402" r:id="rId130"/>
  </p:sldIdLst>
  <p:sldSz cx="9144000" cy="6858000" type="screen4x3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8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60"/>
  </p:normalViewPr>
  <p:slideViewPr>
    <p:cSldViewPr showGuides="1">
      <p:cViewPr varScale="1">
        <p:scale>
          <a:sx n="88" d="100"/>
          <a:sy n="88" d="100"/>
        </p:scale>
        <p:origin x="1104" y="72"/>
      </p:cViewPr>
      <p:guideLst>
        <p:guide orient="horz" pos="2160"/>
        <p:guide pos="1882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640DDE-D230-4F03-BA1C-E4F01476218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F798FD5E-D8FA-4E72-B055-A5D9D6BFB31D}">
      <dgm:prSet phldrT="[Текст]"/>
      <dgm:spPr/>
      <dgm:t>
        <a:bodyPr/>
        <a:lstStyle/>
        <a:p>
          <a:r>
            <a:rPr lang="ru-RU" dirty="0" smtClean="0"/>
            <a:t>Выполнимая</a:t>
          </a:r>
          <a:endParaRPr lang="ru-RU" dirty="0"/>
        </a:p>
      </dgm:t>
    </dgm:pt>
    <dgm:pt modelId="{F5F945DF-4B80-4367-8E71-DEA08947D044}" type="parTrans" cxnId="{B5773AD4-A02C-4A40-AC17-807CFEB02D0A}">
      <dgm:prSet/>
      <dgm:spPr/>
      <dgm:t>
        <a:bodyPr/>
        <a:lstStyle/>
        <a:p>
          <a:endParaRPr lang="ru-RU"/>
        </a:p>
      </dgm:t>
    </dgm:pt>
    <dgm:pt modelId="{19AA3448-CCDF-4556-8743-EC65045C9FD1}" type="sibTrans" cxnId="{B5773AD4-A02C-4A40-AC17-807CFEB02D0A}">
      <dgm:prSet/>
      <dgm:spPr/>
      <dgm:t>
        <a:bodyPr/>
        <a:lstStyle/>
        <a:p>
          <a:endParaRPr lang="ru-RU"/>
        </a:p>
      </dgm:t>
    </dgm:pt>
    <dgm:pt modelId="{5FD191FB-4277-49A6-90E2-D575E21C804C}">
      <dgm:prSet phldrT="[Текст]"/>
      <dgm:spPr/>
      <dgm:t>
        <a:bodyPr/>
        <a:lstStyle/>
        <a:p>
          <a:r>
            <a:rPr lang="ru-RU" dirty="0" smtClean="0"/>
            <a:t>Ознакомится с </a:t>
          </a:r>
          <a:r>
            <a:rPr lang="en-US" dirty="0" smtClean="0"/>
            <a:t>VBA</a:t>
          </a:r>
          <a:r>
            <a:rPr lang="ru-RU" dirty="0" smtClean="0"/>
            <a:t/>
          </a:r>
          <a:br>
            <a:rPr lang="ru-RU" dirty="0" smtClean="0"/>
          </a:br>
          <a:endParaRPr lang="ru-RU" dirty="0"/>
        </a:p>
      </dgm:t>
    </dgm:pt>
    <dgm:pt modelId="{5048DFF1-ED2B-47ED-A749-7E474E11FBF6}" type="parTrans" cxnId="{52FB1B9E-446E-4B83-94DA-8F0DBA61F99A}">
      <dgm:prSet/>
      <dgm:spPr/>
      <dgm:t>
        <a:bodyPr/>
        <a:lstStyle/>
        <a:p>
          <a:endParaRPr lang="ru-RU"/>
        </a:p>
      </dgm:t>
    </dgm:pt>
    <dgm:pt modelId="{8A7A3519-D923-4794-9F0D-C397D3AA300A}" type="sibTrans" cxnId="{52FB1B9E-446E-4B83-94DA-8F0DBA61F99A}">
      <dgm:prSet/>
      <dgm:spPr/>
      <dgm:t>
        <a:bodyPr/>
        <a:lstStyle/>
        <a:p>
          <a:endParaRPr lang="ru-RU"/>
        </a:p>
      </dgm:t>
    </dgm:pt>
    <dgm:pt modelId="{58A172CA-BCCA-45E8-A260-8970EF07AADD}">
      <dgm:prSet phldrT="[Текст]"/>
      <dgm:spPr/>
      <dgm:t>
        <a:bodyPr/>
        <a:lstStyle/>
        <a:p>
          <a:r>
            <a:rPr lang="ru-RU" dirty="0" smtClean="0"/>
            <a:t>НЕ выполнимая</a:t>
          </a:r>
          <a:endParaRPr lang="ru-RU" dirty="0"/>
        </a:p>
      </dgm:t>
    </dgm:pt>
    <dgm:pt modelId="{76562B95-9BD1-4B86-98DC-4CF619F4B2FA}" type="parTrans" cxnId="{23C936C6-08E0-490F-A9A0-B34CA39CB6B1}">
      <dgm:prSet/>
      <dgm:spPr/>
      <dgm:t>
        <a:bodyPr/>
        <a:lstStyle/>
        <a:p>
          <a:endParaRPr lang="ru-RU"/>
        </a:p>
      </dgm:t>
    </dgm:pt>
    <dgm:pt modelId="{94AEC466-3EB5-4A61-9A88-D1ECF00CC865}" type="sibTrans" cxnId="{23C936C6-08E0-490F-A9A0-B34CA39CB6B1}">
      <dgm:prSet/>
      <dgm:spPr/>
      <dgm:t>
        <a:bodyPr/>
        <a:lstStyle/>
        <a:p>
          <a:endParaRPr lang="ru-RU"/>
        </a:p>
      </dgm:t>
    </dgm:pt>
    <dgm:pt modelId="{A95D50B9-0DE3-4048-AAC4-64477CA6C807}">
      <dgm:prSet phldrT="[Текст]" custT="1"/>
      <dgm:spPr/>
      <dgm:t>
        <a:bodyPr/>
        <a:lstStyle/>
        <a:p>
          <a:r>
            <a:rPr lang="ru-RU" sz="2000" dirty="0" smtClean="0"/>
            <a:t>Стать программистом</a:t>
          </a:r>
          <a:r>
            <a:rPr lang="ru-RU" sz="2400" dirty="0" smtClean="0"/>
            <a:t/>
          </a:r>
          <a:br>
            <a:rPr lang="ru-RU" sz="2400" dirty="0" smtClean="0"/>
          </a:br>
          <a:endParaRPr lang="ru-RU" sz="2400" dirty="0"/>
        </a:p>
      </dgm:t>
    </dgm:pt>
    <dgm:pt modelId="{D7CD929F-29F1-486D-A4F4-692F59AC173C}" type="parTrans" cxnId="{E99BF422-4C1B-45B9-A1E2-0A05B97A35EE}">
      <dgm:prSet/>
      <dgm:spPr/>
      <dgm:t>
        <a:bodyPr/>
        <a:lstStyle/>
        <a:p>
          <a:endParaRPr lang="ru-RU"/>
        </a:p>
      </dgm:t>
    </dgm:pt>
    <dgm:pt modelId="{1F64C67F-DFF3-4B3C-845D-756C1B45BE30}" type="sibTrans" cxnId="{E99BF422-4C1B-45B9-A1E2-0A05B97A35EE}">
      <dgm:prSet/>
      <dgm:spPr/>
      <dgm:t>
        <a:bodyPr/>
        <a:lstStyle/>
        <a:p>
          <a:endParaRPr lang="ru-RU"/>
        </a:p>
      </dgm:t>
    </dgm:pt>
    <dgm:pt modelId="{B386094B-87CB-41C8-8C8A-2E761EE00488}">
      <dgm:prSet phldrT="[Текст]"/>
      <dgm:spPr/>
      <dgm:t>
        <a:bodyPr/>
        <a:lstStyle/>
        <a:p>
          <a:r>
            <a:rPr lang="ru-RU" dirty="0" smtClean="0"/>
            <a:t>Научится редактировать и использовать макросы</a:t>
          </a:r>
          <a:br>
            <a:rPr lang="ru-RU" dirty="0" smtClean="0"/>
          </a:br>
          <a:endParaRPr lang="ru-RU" dirty="0"/>
        </a:p>
      </dgm:t>
    </dgm:pt>
    <dgm:pt modelId="{75C51FAF-6D79-45D5-BFA1-1AA10E350342}" type="parTrans" cxnId="{BD34B4CF-6073-4B9A-9696-F020B6D42BA7}">
      <dgm:prSet/>
      <dgm:spPr/>
      <dgm:t>
        <a:bodyPr/>
        <a:lstStyle/>
        <a:p>
          <a:endParaRPr lang="ru-RU"/>
        </a:p>
      </dgm:t>
    </dgm:pt>
    <dgm:pt modelId="{523FB6A4-67BB-407D-9464-19384B0CDBE0}" type="sibTrans" cxnId="{BD34B4CF-6073-4B9A-9696-F020B6D42BA7}">
      <dgm:prSet/>
      <dgm:spPr/>
      <dgm:t>
        <a:bodyPr/>
        <a:lstStyle/>
        <a:p>
          <a:endParaRPr lang="ru-RU"/>
        </a:p>
      </dgm:t>
    </dgm:pt>
    <dgm:pt modelId="{67DBC858-24C9-427B-A10E-B812FF30BAAF}">
      <dgm:prSet phldrT="[Текст]"/>
      <dgm:spPr/>
      <dgm:t>
        <a:bodyPr/>
        <a:lstStyle/>
        <a:p>
          <a:r>
            <a:rPr lang="ru-RU" sz="2400" dirty="0" smtClean="0"/>
            <a:t>Научиться писать «сложные» макросы</a:t>
          </a:r>
          <a:endParaRPr lang="ru-RU" sz="2400" dirty="0"/>
        </a:p>
      </dgm:t>
    </dgm:pt>
    <dgm:pt modelId="{2F6C5773-7655-40A0-98FE-9A99FD4AC11A}" type="parTrans" cxnId="{F60EE407-9C34-48EF-AC22-A1AABAE8F13D}">
      <dgm:prSet/>
      <dgm:spPr/>
      <dgm:t>
        <a:bodyPr/>
        <a:lstStyle/>
        <a:p>
          <a:endParaRPr lang="ru-RU"/>
        </a:p>
      </dgm:t>
    </dgm:pt>
    <dgm:pt modelId="{EF262860-6F3E-4A86-908B-A3B48A7526B3}" type="sibTrans" cxnId="{F60EE407-9C34-48EF-AC22-A1AABAE8F13D}">
      <dgm:prSet/>
      <dgm:spPr/>
      <dgm:t>
        <a:bodyPr/>
        <a:lstStyle/>
        <a:p>
          <a:endParaRPr lang="ru-RU"/>
        </a:p>
      </dgm:t>
    </dgm:pt>
    <dgm:pt modelId="{B4D68A86-B6BF-4C39-8DCA-DAE6B2E0C2A4}">
      <dgm:prSet phldrT="[Текст]"/>
      <dgm:spPr/>
      <dgm:t>
        <a:bodyPr/>
        <a:lstStyle/>
        <a:p>
          <a:r>
            <a:rPr lang="ru-RU" dirty="0" smtClean="0"/>
            <a:t>Научиться писать простые и «средние» макросы</a:t>
          </a:r>
          <a:endParaRPr lang="ru-RU" dirty="0"/>
        </a:p>
      </dgm:t>
    </dgm:pt>
    <dgm:pt modelId="{1E400BFD-B90E-4582-BD69-411324CAF506}" type="parTrans" cxnId="{88C8C29A-DAE1-47CF-952E-576D130A4A6A}">
      <dgm:prSet/>
      <dgm:spPr/>
      <dgm:t>
        <a:bodyPr/>
        <a:lstStyle/>
        <a:p>
          <a:endParaRPr lang="ru-RU"/>
        </a:p>
      </dgm:t>
    </dgm:pt>
    <dgm:pt modelId="{084A3E7A-71B1-4578-89BD-6C302B8C9C16}" type="sibTrans" cxnId="{88C8C29A-DAE1-47CF-952E-576D130A4A6A}">
      <dgm:prSet/>
      <dgm:spPr/>
      <dgm:t>
        <a:bodyPr/>
        <a:lstStyle/>
        <a:p>
          <a:endParaRPr lang="ru-RU"/>
        </a:p>
      </dgm:t>
    </dgm:pt>
    <dgm:pt modelId="{3CB517EC-9969-4E81-96FE-5542C8DEF0FC}">
      <dgm:prSet phldrT="[Текст]"/>
      <dgm:spPr/>
      <dgm:t>
        <a:bodyPr/>
        <a:lstStyle/>
        <a:p>
          <a:r>
            <a:rPr lang="ru-RU" sz="2400" dirty="0" smtClean="0"/>
            <a:t>Научить алгоритмам</a:t>
          </a:r>
          <a:br>
            <a:rPr lang="ru-RU" sz="2400" dirty="0" smtClean="0"/>
          </a:br>
          <a:endParaRPr lang="ru-RU" sz="2400" dirty="0"/>
        </a:p>
      </dgm:t>
    </dgm:pt>
    <dgm:pt modelId="{480F3935-0E8B-439C-AC5D-81390548C659}" type="parTrans" cxnId="{39255122-E3B8-4CDB-9B81-61C66C5426D0}">
      <dgm:prSet/>
      <dgm:spPr/>
      <dgm:t>
        <a:bodyPr/>
        <a:lstStyle/>
        <a:p>
          <a:endParaRPr lang="ru-RU"/>
        </a:p>
      </dgm:t>
    </dgm:pt>
    <dgm:pt modelId="{B8230842-8F9B-4012-95A8-AC3FB6CCE0B1}" type="sibTrans" cxnId="{39255122-E3B8-4CDB-9B81-61C66C5426D0}">
      <dgm:prSet/>
      <dgm:spPr/>
      <dgm:t>
        <a:bodyPr/>
        <a:lstStyle/>
        <a:p>
          <a:endParaRPr lang="ru-RU"/>
        </a:p>
      </dgm:t>
    </dgm:pt>
    <dgm:pt modelId="{51675048-7FE6-456A-A8C4-44937A2EA9B0}" type="pres">
      <dgm:prSet presAssocID="{36640DDE-D230-4F03-BA1C-E4F01476218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120F2FE-501E-4D02-B4E2-474FCA18FFCF}" type="pres">
      <dgm:prSet presAssocID="{F798FD5E-D8FA-4E72-B055-A5D9D6BFB31D}" presName="composite" presStyleCnt="0"/>
      <dgm:spPr/>
    </dgm:pt>
    <dgm:pt modelId="{8354815B-A6D2-4278-BDFB-D09317B936D2}" type="pres">
      <dgm:prSet presAssocID="{F798FD5E-D8FA-4E72-B055-A5D9D6BFB31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702401-0E48-44FC-9640-6E2E270BD3FC}" type="pres">
      <dgm:prSet presAssocID="{F798FD5E-D8FA-4E72-B055-A5D9D6BFB31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CEA726-5187-442F-90E9-F3C664C57803}" type="pres">
      <dgm:prSet presAssocID="{19AA3448-CCDF-4556-8743-EC65045C9FD1}" presName="space" presStyleCnt="0"/>
      <dgm:spPr/>
    </dgm:pt>
    <dgm:pt modelId="{BAAD186B-D7B5-42DE-B75B-7B8C3B7C9926}" type="pres">
      <dgm:prSet presAssocID="{58A172CA-BCCA-45E8-A260-8970EF07AADD}" presName="composite" presStyleCnt="0"/>
      <dgm:spPr/>
    </dgm:pt>
    <dgm:pt modelId="{8E66A45F-0591-4E7C-A06C-1F2FAE2F86DA}" type="pres">
      <dgm:prSet presAssocID="{58A172CA-BCCA-45E8-A260-8970EF07AAD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956D62-8F0A-496F-8510-46BA31085C0A}" type="pres">
      <dgm:prSet presAssocID="{58A172CA-BCCA-45E8-A260-8970EF07AAD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2FB1B9E-446E-4B83-94DA-8F0DBA61F99A}" srcId="{F798FD5E-D8FA-4E72-B055-A5D9D6BFB31D}" destId="{5FD191FB-4277-49A6-90E2-D575E21C804C}" srcOrd="0" destOrd="0" parTransId="{5048DFF1-ED2B-47ED-A749-7E474E11FBF6}" sibTransId="{8A7A3519-D923-4794-9F0D-C397D3AA300A}"/>
    <dgm:cxn modelId="{F60EE407-9C34-48EF-AC22-A1AABAE8F13D}" srcId="{58A172CA-BCCA-45E8-A260-8970EF07AADD}" destId="{67DBC858-24C9-427B-A10E-B812FF30BAAF}" srcOrd="2" destOrd="0" parTransId="{2F6C5773-7655-40A0-98FE-9A99FD4AC11A}" sibTransId="{EF262860-6F3E-4A86-908B-A3B48A7526B3}"/>
    <dgm:cxn modelId="{BD34B4CF-6073-4B9A-9696-F020B6D42BA7}" srcId="{F798FD5E-D8FA-4E72-B055-A5D9D6BFB31D}" destId="{B386094B-87CB-41C8-8C8A-2E761EE00488}" srcOrd="1" destOrd="0" parTransId="{75C51FAF-6D79-45D5-BFA1-1AA10E350342}" sibTransId="{523FB6A4-67BB-407D-9464-19384B0CDBE0}"/>
    <dgm:cxn modelId="{7F22BEE9-3A18-4779-A743-148D6463324A}" type="presOf" srcId="{B386094B-87CB-41C8-8C8A-2E761EE00488}" destId="{E4702401-0E48-44FC-9640-6E2E270BD3FC}" srcOrd="0" destOrd="1" presId="urn:microsoft.com/office/officeart/2005/8/layout/hList1"/>
    <dgm:cxn modelId="{E99BF422-4C1B-45B9-A1E2-0A05B97A35EE}" srcId="{58A172CA-BCCA-45E8-A260-8970EF07AADD}" destId="{A95D50B9-0DE3-4048-AAC4-64477CA6C807}" srcOrd="0" destOrd="0" parTransId="{D7CD929F-29F1-486D-A4F4-692F59AC173C}" sibTransId="{1F64C67F-DFF3-4B3C-845D-756C1B45BE30}"/>
    <dgm:cxn modelId="{DBE199F8-4574-4555-B25D-D41BF4CFF3A9}" type="presOf" srcId="{F798FD5E-D8FA-4E72-B055-A5D9D6BFB31D}" destId="{8354815B-A6D2-4278-BDFB-D09317B936D2}" srcOrd="0" destOrd="0" presId="urn:microsoft.com/office/officeart/2005/8/layout/hList1"/>
    <dgm:cxn modelId="{2B687347-E8BE-473A-8E94-2B060312A0EC}" type="presOf" srcId="{36640DDE-D230-4F03-BA1C-E4F014762180}" destId="{51675048-7FE6-456A-A8C4-44937A2EA9B0}" srcOrd="0" destOrd="0" presId="urn:microsoft.com/office/officeart/2005/8/layout/hList1"/>
    <dgm:cxn modelId="{23C936C6-08E0-490F-A9A0-B34CA39CB6B1}" srcId="{36640DDE-D230-4F03-BA1C-E4F014762180}" destId="{58A172CA-BCCA-45E8-A260-8970EF07AADD}" srcOrd="1" destOrd="0" parTransId="{76562B95-9BD1-4B86-98DC-4CF619F4B2FA}" sibTransId="{94AEC466-3EB5-4A61-9A88-D1ECF00CC865}"/>
    <dgm:cxn modelId="{39255122-E3B8-4CDB-9B81-61C66C5426D0}" srcId="{58A172CA-BCCA-45E8-A260-8970EF07AADD}" destId="{3CB517EC-9969-4E81-96FE-5542C8DEF0FC}" srcOrd="1" destOrd="0" parTransId="{480F3935-0E8B-439C-AC5D-81390548C659}" sibTransId="{B8230842-8F9B-4012-95A8-AC3FB6CCE0B1}"/>
    <dgm:cxn modelId="{B5773AD4-A02C-4A40-AC17-807CFEB02D0A}" srcId="{36640DDE-D230-4F03-BA1C-E4F014762180}" destId="{F798FD5E-D8FA-4E72-B055-A5D9D6BFB31D}" srcOrd="0" destOrd="0" parTransId="{F5F945DF-4B80-4367-8E71-DEA08947D044}" sibTransId="{19AA3448-CCDF-4556-8743-EC65045C9FD1}"/>
    <dgm:cxn modelId="{DE4B64B1-DC0A-447D-87EE-5967FBA2F7A6}" type="presOf" srcId="{B4D68A86-B6BF-4C39-8DCA-DAE6B2E0C2A4}" destId="{E4702401-0E48-44FC-9640-6E2E270BD3FC}" srcOrd="0" destOrd="2" presId="urn:microsoft.com/office/officeart/2005/8/layout/hList1"/>
    <dgm:cxn modelId="{2465DFB1-EE2F-4F39-BDB2-564DE225E36E}" type="presOf" srcId="{3CB517EC-9969-4E81-96FE-5542C8DEF0FC}" destId="{94956D62-8F0A-496F-8510-46BA31085C0A}" srcOrd="0" destOrd="1" presId="urn:microsoft.com/office/officeart/2005/8/layout/hList1"/>
    <dgm:cxn modelId="{C2DDF3C2-F05D-4BFB-B4E1-AE253FA408EA}" type="presOf" srcId="{A95D50B9-0DE3-4048-AAC4-64477CA6C807}" destId="{94956D62-8F0A-496F-8510-46BA31085C0A}" srcOrd="0" destOrd="0" presId="urn:microsoft.com/office/officeart/2005/8/layout/hList1"/>
    <dgm:cxn modelId="{2BD2C844-9C8D-4823-B44A-CC39096950A8}" type="presOf" srcId="{67DBC858-24C9-427B-A10E-B812FF30BAAF}" destId="{94956D62-8F0A-496F-8510-46BA31085C0A}" srcOrd="0" destOrd="2" presId="urn:microsoft.com/office/officeart/2005/8/layout/hList1"/>
    <dgm:cxn modelId="{B76A091D-CB30-43A9-BCF7-C68CC4199412}" type="presOf" srcId="{58A172CA-BCCA-45E8-A260-8970EF07AADD}" destId="{8E66A45F-0591-4E7C-A06C-1F2FAE2F86DA}" srcOrd="0" destOrd="0" presId="urn:microsoft.com/office/officeart/2005/8/layout/hList1"/>
    <dgm:cxn modelId="{E2C50894-0C41-4990-9AA9-1E01DB2937EF}" type="presOf" srcId="{5FD191FB-4277-49A6-90E2-D575E21C804C}" destId="{E4702401-0E48-44FC-9640-6E2E270BD3FC}" srcOrd="0" destOrd="0" presId="urn:microsoft.com/office/officeart/2005/8/layout/hList1"/>
    <dgm:cxn modelId="{88C8C29A-DAE1-47CF-952E-576D130A4A6A}" srcId="{F798FD5E-D8FA-4E72-B055-A5D9D6BFB31D}" destId="{B4D68A86-B6BF-4C39-8DCA-DAE6B2E0C2A4}" srcOrd="2" destOrd="0" parTransId="{1E400BFD-B90E-4582-BD69-411324CAF506}" sibTransId="{084A3E7A-71B1-4578-89BD-6C302B8C9C16}"/>
    <dgm:cxn modelId="{95E6BAED-E2E1-4B78-9A6E-2AB2678B36A6}" type="presParOf" srcId="{51675048-7FE6-456A-A8C4-44937A2EA9B0}" destId="{9120F2FE-501E-4D02-B4E2-474FCA18FFCF}" srcOrd="0" destOrd="0" presId="urn:microsoft.com/office/officeart/2005/8/layout/hList1"/>
    <dgm:cxn modelId="{A4C9766C-5A32-431D-A17B-2E0D06945799}" type="presParOf" srcId="{9120F2FE-501E-4D02-B4E2-474FCA18FFCF}" destId="{8354815B-A6D2-4278-BDFB-D09317B936D2}" srcOrd="0" destOrd="0" presId="urn:microsoft.com/office/officeart/2005/8/layout/hList1"/>
    <dgm:cxn modelId="{F69EDF6B-32DE-47F1-9D66-DB422A956320}" type="presParOf" srcId="{9120F2FE-501E-4D02-B4E2-474FCA18FFCF}" destId="{E4702401-0E48-44FC-9640-6E2E270BD3FC}" srcOrd="1" destOrd="0" presId="urn:microsoft.com/office/officeart/2005/8/layout/hList1"/>
    <dgm:cxn modelId="{C10579D0-7CDD-4D1D-B60D-3ECB03458B3C}" type="presParOf" srcId="{51675048-7FE6-456A-A8C4-44937A2EA9B0}" destId="{67CEA726-5187-442F-90E9-F3C664C57803}" srcOrd="1" destOrd="0" presId="urn:microsoft.com/office/officeart/2005/8/layout/hList1"/>
    <dgm:cxn modelId="{6A8F55FC-5B4A-4C0F-8527-9267B17DD793}" type="presParOf" srcId="{51675048-7FE6-456A-A8C4-44937A2EA9B0}" destId="{BAAD186B-D7B5-42DE-B75B-7B8C3B7C9926}" srcOrd="2" destOrd="0" presId="urn:microsoft.com/office/officeart/2005/8/layout/hList1"/>
    <dgm:cxn modelId="{6D0D044A-AB6C-412C-9A3D-3C9963FE84DB}" type="presParOf" srcId="{BAAD186B-D7B5-42DE-B75B-7B8C3B7C9926}" destId="{8E66A45F-0591-4E7C-A06C-1F2FAE2F86DA}" srcOrd="0" destOrd="0" presId="urn:microsoft.com/office/officeart/2005/8/layout/hList1"/>
    <dgm:cxn modelId="{1BAD7625-AD3E-4245-A738-6D7131BE155F}" type="presParOf" srcId="{BAAD186B-D7B5-42DE-B75B-7B8C3B7C9926}" destId="{94956D62-8F0A-496F-8510-46BA31085C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E86B39-B02C-4423-8CD4-C1DE8CD9A8B3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514F32D-B762-4648-BBCA-88E3C3F10B52}">
      <dgm:prSet phldrT="[Текст]"/>
      <dgm:spPr/>
      <dgm:t>
        <a:bodyPr/>
        <a:lstStyle/>
        <a:p>
          <a:r>
            <a:rPr lang="ru-RU" dirty="0" smtClean="0"/>
            <a:t>Функции</a:t>
          </a:r>
          <a:endParaRPr lang="ru-RU" dirty="0"/>
        </a:p>
      </dgm:t>
    </dgm:pt>
    <dgm:pt modelId="{BE67AA36-61E2-4D89-A5AD-A2200C55F12D}" type="parTrans" cxnId="{B23C2077-0045-4852-BCB3-BB67D95DA4AB}">
      <dgm:prSet/>
      <dgm:spPr/>
      <dgm:t>
        <a:bodyPr/>
        <a:lstStyle/>
        <a:p>
          <a:endParaRPr lang="ru-RU"/>
        </a:p>
      </dgm:t>
    </dgm:pt>
    <dgm:pt modelId="{BE454132-12F1-44E8-BAC4-06C9D072DA31}" type="sibTrans" cxnId="{B23C2077-0045-4852-BCB3-BB67D95DA4AB}">
      <dgm:prSet/>
      <dgm:spPr/>
      <dgm:t>
        <a:bodyPr/>
        <a:lstStyle/>
        <a:p>
          <a:endParaRPr lang="ru-RU"/>
        </a:p>
      </dgm:t>
    </dgm:pt>
    <dgm:pt modelId="{02A1CC5B-201F-477B-ADA8-A1CB95A7A2D3}">
      <dgm:prSet phldrT="[Текст]"/>
      <dgm:spPr/>
      <dgm:t>
        <a:bodyPr/>
        <a:lstStyle/>
        <a:p>
          <a:r>
            <a:rPr lang="ru-RU" dirty="0" smtClean="0"/>
            <a:t>Встроенные функции </a:t>
          </a:r>
          <a:r>
            <a:rPr lang="en-US" dirty="0" smtClean="0"/>
            <a:t>VBA</a:t>
          </a:r>
          <a:endParaRPr lang="ru-RU" dirty="0"/>
        </a:p>
      </dgm:t>
    </dgm:pt>
    <dgm:pt modelId="{C4035455-A94D-40FE-8ADA-B399FA0D6B1E}" type="parTrans" cxnId="{0BD61656-D700-4629-8214-ABED7F1D2E6C}">
      <dgm:prSet/>
      <dgm:spPr/>
      <dgm:t>
        <a:bodyPr/>
        <a:lstStyle/>
        <a:p>
          <a:endParaRPr lang="ru-RU"/>
        </a:p>
      </dgm:t>
    </dgm:pt>
    <dgm:pt modelId="{1524EAF2-4E0B-49C9-A209-6B6860A3A256}" type="sibTrans" cxnId="{0BD61656-D700-4629-8214-ABED7F1D2E6C}">
      <dgm:prSet/>
      <dgm:spPr/>
      <dgm:t>
        <a:bodyPr/>
        <a:lstStyle/>
        <a:p>
          <a:endParaRPr lang="ru-RU"/>
        </a:p>
      </dgm:t>
    </dgm:pt>
    <dgm:pt modelId="{CB97018C-4D6B-490B-8D2E-FD525A799A5F}">
      <dgm:prSet phldrT="[Текст]"/>
      <dgm:spPr/>
      <dgm:t>
        <a:bodyPr/>
        <a:lstStyle/>
        <a:p>
          <a:r>
            <a:rPr lang="ru-RU" smtClean="0"/>
            <a:t>Функции рабочего </a:t>
          </a:r>
          <a:r>
            <a:rPr lang="ru-RU" dirty="0" smtClean="0"/>
            <a:t>листа</a:t>
          </a:r>
          <a:endParaRPr lang="ru-RU" dirty="0"/>
        </a:p>
      </dgm:t>
    </dgm:pt>
    <dgm:pt modelId="{0CB54C38-0D8E-4999-B6A8-6569D6E6784A}" type="parTrans" cxnId="{582508E0-E533-4F51-B77C-0DFC4FC5CD11}">
      <dgm:prSet/>
      <dgm:spPr/>
      <dgm:t>
        <a:bodyPr/>
        <a:lstStyle/>
        <a:p>
          <a:endParaRPr lang="ru-RU"/>
        </a:p>
      </dgm:t>
    </dgm:pt>
    <dgm:pt modelId="{7B45368F-B718-41B6-B4F7-5D3C9B1DF0F9}" type="sibTrans" cxnId="{582508E0-E533-4F51-B77C-0DFC4FC5CD11}">
      <dgm:prSet/>
      <dgm:spPr/>
      <dgm:t>
        <a:bodyPr/>
        <a:lstStyle/>
        <a:p>
          <a:endParaRPr lang="ru-RU"/>
        </a:p>
      </dgm:t>
    </dgm:pt>
    <dgm:pt modelId="{0FA636D7-9098-4BB1-819A-22C6FB1B2409}">
      <dgm:prSet phldrT="[Текст]"/>
      <dgm:spPr/>
      <dgm:t>
        <a:bodyPr/>
        <a:lstStyle/>
        <a:p>
          <a:r>
            <a:rPr lang="ru-RU" dirty="0" smtClean="0"/>
            <a:t>Пользовательские функции (</a:t>
          </a:r>
          <a:r>
            <a:rPr lang="en-US" dirty="0" smtClean="0"/>
            <a:t>UDF)</a:t>
          </a:r>
          <a:endParaRPr lang="ru-RU" dirty="0"/>
        </a:p>
      </dgm:t>
    </dgm:pt>
    <dgm:pt modelId="{70CA9E16-5DDC-4306-A905-352D104E4FEA}" type="parTrans" cxnId="{E1AB5AD3-13DE-4481-80E6-5E2F6CA86605}">
      <dgm:prSet/>
      <dgm:spPr/>
      <dgm:t>
        <a:bodyPr/>
        <a:lstStyle/>
        <a:p>
          <a:endParaRPr lang="ru-RU"/>
        </a:p>
      </dgm:t>
    </dgm:pt>
    <dgm:pt modelId="{39A69A07-4624-4116-9547-0A10E95288F2}" type="sibTrans" cxnId="{E1AB5AD3-13DE-4481-80E6-5E2F6CA86605}">
      <dgm:prSet/>
      <dgm:spPr/>
      <dgm:t>
        <a:bodyPr/>
        <a:lstStyle/>
        <a:p>
          <a:endParaRPr lang="ru-RU"/>
        </a:p>
      </dgm:t>
    </dgm:pt>
    <dgm:pt modelId="{32FDBADF-1718-4371-9AC6-7A6F6D4D08D9}" type="pres">
      <dgm:prSet presAssocID="{3DE86B39-B02C-4423-8CD4-C1DE8CD9A8B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4711CC59-2F48-4564-829D-B82044241846}" type="pres">
      <dgm:prSet presAssocID="{E514F32D-B762-4648-BBCA-88E3C3F10B52}" presName="hierRoot1" presStyleCnt="0">
        <dgm:presLayoutVars>
          <dgm:hierBranch val="init"/>
        </dgm:presLayoutVars>
      </dgm:prSet>
      <dgm:spPr/>
    </dgm:pt>
    <dgm:pt modelId="{4A70DBD6-88F8-4F3D-AC4F-70705AED8C43}" type="pres">
      <dgm:prSet presAssocID="{E514F32D-B762-4648-BBCA-88E3C3F10B52}" presName="rootComposite1" presStyleCnt="0"/>
      <dgm:spPr/>
    </dgm:pt>
    <dgm:pt modelId="{932224DF-26D7-4DA8-836B-F4E835FB1696}" type="pres">
      <dgm:prSet presAssocID="{E514F32D-B762-4648-BBCA-88E3C3F10B52}" presName="rootText1" presStyleLbl="node0" presStyleIdx="0" presStyleCnt="1" custLinFactNeighborX="-6452" custLinFactNeighborY="-213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7F91815-BDC1-4206-B678-A541E8DD53DD}" type="pres">
      <dgm:prSet presAssocID="{E514F32D-B762-4648-BBCA-88E3C3F10B52}" presName="rootConnector1" presStyleLbl="node1" presStyleIdx="0" presStyleCnt="0"/>
      <dgm:spPr/>
      <dgm:t>
        <a:bodyPr/>
        <a:lstStyle/>
        <a:p>
          <a:endParaRPr lang="ru-RU"/>
        </a:p>
      </dgm:t>
    </dgm:pt>
    <dgm:pt modelId="{4C355F99-B924-4C8E-8F4F-8767A89362AB}" type="pres">
      <dgm:prSet presAssocID="{E514F32D-B762-4648-BBCA-88E3C3F10B52}" presName="hierChild2" presStyleCnt="0"/>
      <dgm:spPr/>
    </dgm:pt>
    <dgm:pt modelId="{844816B9-A755-4DE7-88F5-E14C0F34F993}" type="pres">
      <dgm:prSet presAssocID="{C4035455-A94D-40FE-8ADA-B399FA0D6B1E}" presName="Name37" presStyleLbl="parChTrans1D2" presStyleIdx="0" presStyleCnt="3"/>
      <dgm:spPr/>
      <dgm:t>
        <a:bodyPr/>
        <a:lstStyle/>
        <a:p>
          <a:endParaRPr lang="ru-RU"/>
        </a:p>
      </dgm:t>
    </dgm:pt>
    <dgm:pt modelId="{07D29911-D9D2-4E07-BCE6-641C6BCC5085}" type="pres">
      <dgm:prSet presAssocID="{02A1CC5B-201F-477B-ADA8-A1CB95A7A2D3}" presName="hierRoot2" presStyleCnt="0">
        <dgm:presLayoutVars>
          <dgm:hierBranch val="init"/>
        </dgm:presLayoutVars>
      </dgm:prSet>
      <dgm:spPr/>
    </dgm:pt>
    <dgm:pt modelId="{250E329B-C18B-4B37-8732-8AC1626F0C6F}" type="pres">
      <dgm:prSet presAssocID="{02A1CC5B-201F-477B-ADA8-A1CB95A7A2D3}" presName="rootComposite" presStyleCnt="0"/>
      <dgm:spPr/>
    </dgm:pt>
    <dgm:pt modelId="{A6BA65B7-215E-47B6-B8B5-0AE719420FFA}" type="pres">
      <dgm:prSet presAssocID="{02A1CC5B-201F-477B-ADA8-A1CB95A7A2D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15AE804-4D9E-45C5-8E7D-075AFBC4E454}" type="pres">
      <dgm:prSet presAssocID="{02A1CC5B-201F-477B-ADA8-A1CB95A7A2D3}" presName="rootConnector" presStyleLbl="node2" presStyleIdx="0" presStyleCnt="3"/>
      <dgm:spPr/>
      <dgm:t>
        <a:bodyPr/>
        <a:lstStyle/>
        <a:p>
          <a:endParaRPr lang="ru-RU"/>
        </a:p>
      </dgm:t>
    </dgm:pt>
    <dgm:pt modelId="{4937C01C-AD85-4DDE-8DCB-CAF8D03E6CC5}" type="pres">
      <dgm:prSet presAssocID="{02A1CC5B-201F-477B-ADA8-A1CB95A7A2D3}" presName="hierChild4" presStyleCnt="0"/>
      <dgm:spPr/>
    </dgm:pt>
    <dgm:pt modelId="{0C599834-2BB5-442C-B03A-43B8BC3C135A}" type="pres">
      <dgm:prSet presAssocID="{02A1CC5B-201F-477B-ADA8-A1CB95A7A2D3}" presName="hierChild5" presStyleCnt="0"/>
      <dgm:spPr/>
    </dgm:pt>
    <dgm:pt modelId="{0B6E34EA-1136-45F4-BCC5-3EF571DC8287}" type="pres">
      <dgm:prSet presAssocID="{0CB54C38-0D8E-4999-B6A8-6569D6E6784A}" presName="Name37" presStyleLbl="parChTrans1D2" presStyleIdx="1" presStyleCnt="3"/>
      <dgm:spPr/>
      <dgm:t>
        <a:bodyPr/>
        <a:lstStyle/>
        <a:p>
          <a:endParaRPr lang="ru-RU"/>
        </a:p>
      </dgm:t>
    </dgm:pt>
    <dgm:pt modelId="{3E69F711-4AF3-4A8D-9EA9-3E3C781D47DE}" type="pres">
      <dgm:prSet presAssocID="{CB97018C-4D6B-490B-8D2E-FD525A799A5F}" presName="hierRoot2" presStyleCnt="0">
        <dgm:presLayoutVars>
          <dgm:hierBranch val="init"/>
        </dgm:presLayoutVars>
      </dgm:prSet>
      <dgm:spPr/>
    </dgm:pt>
    <dgm:pt modelId="{3CC9061A-9A8C-4CC6-9AE1-C1615180463C}" type="pres">
      <dgm:prSet presAssocID="{CB97018C-4D6B-490B-8D2E-FD525A799A5F}" presName="rootComposite" presStyleCnt="0"/>
      <dgm:spPr/>
    </dgm:pt>
    <dgm:pt modelId="{3D375125-0FC3-4F22-8CEB-2A11F2B7D46A}" type="pres">
      <dgm:prSet presAssocID="{CB97018C-4D6B-490B-8D2E-FD525A799A5F}" presName="rootText" presStyleLbl="node2" presStyleIdx="1" presStyleCnt="3" custScaleX="10983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C168120-F8AD-415C-923E-F519E3D70054}" type="pres">
      <dgm:prSet presAssocID="{CB97018C-4D6B-490B-8D2E-FD525A799A5F}" presName="rootConnector" presStyleLbl="node2" presStyleIdx="1" presStyleCnt="3"/>
      <dgm:spPr/>
      <dgm:t>
        <a:bodyPr/>
        <a:lstStyle/>
        <a:p>
          <a:endParaRPr lang="ru-RU"/>
        </a:p>
      </dgm:t>
    </dgm:pt>
    <dgm:pt modelId="{76CEA491-3F34-4CE3-8A23-481A876A4F85}" type="pres">
      <dgm:prSet presAssocID="{CB97018C-4D6B-490B-8D2E-FD525A799A5F}" presName="hierChild4" presStyleCnt="0"/>
      <dgm:spPr/>
    </dgm:pt>
    <dgm:pt modelId="{2C9CCD08-FB3D-4CF1-9E0C-24E143AB2140}" type="pres">
      <dgm:prSet presAssocID="{CB97018C-4D6B-490B-8D2E-FD525A799A5F}" presName="hierChild5" presStyleCnt="0"/>
      <dgm:spPr/>
    </dgm:pt>
    <dgm:pt modelId="{95D2590D-91F8-4A2A-8DE5-3C7D0E1F69CB}" type="pres">
      <dgm:prSet presAssocID="{70CA9E16-5DDC-4306-A905-352D104E4FEA}" presName="Name37" presStyleLbl="parChTrans1D2" presStyleIdx="2" presStyleCnt="3"/>
      <dgm:spPr/>
      <dgm:t>
        <a:bodyPr/>
        <a:lstStyle/>
        <a:p>
          <a:endParaRPr lang="ru-RU"/>
        </a:p>
      </dgm:t>
    </dgm:pt>
    <dgm:pt modelId="{AC04493A-1C4A-403E-8123-09527B08EF92}" type="pres">
      <dgm:prSet presAssocID="{0FA636D7-9098-4BB1-819A-22C6FB1B2409}" presName="hierRoot2" presStyleCnt="0">
        <dgm:presLayoutVars>
          <dgm:hierBranch val="init"/>
        </dgm:presLayoutVars>
      </dgm:prSet>
      <dgm:spPr/>
    </dgm:pt>
    <dgm:pt modelId="{DCDF49DA-8857-4306-858F-F5FC2E2C2F99}" type="pres">
      <dgm:prSet presAssocID="{0FA636D7-9098-4BB1-819A-22C6FB1B2409}" presName="rootComposite" presStyleCnt="0"/>
      <dgm:spPr/>
    </dgm:pt>
    <dgm:pt modelId="{EE79208D-EA77-4FA8-80B0-5F2C81036C5C}" type="pres">
      <dgm:prSet presAssocID="{0FA636D7-9098-4BB1-819A-22C6FB1B2409}" presName="rootText" presStyleLbl="node2" presStyleIdx="2" presStyleCnt="3" custScaleX="11298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18CBD5F-7B36-4C31-ACF9-46C1FAA08B86}" type="pres">
      <dgm:prSet presAssocID="{0FA636D7-9098-4BB1-819A-22C6FB1B2409}" presName="rootConnector" presStyleLbl="node2" presStyleIdx="2" presStyleCnt="3"/>
      <dgm:spPr/>
      <dgm:t>
        <a:bodyPr/>
        <a:lstStyle/>
        <a:p>
          <a:endParaRPr lang="ru-RU"/>
        </a:p>
      </dgm:t>
    </dgm:pt>
    <dgm:pt modelId="{399B3C3D-9A2F-4B0D-A3C8-D9677C49CF05}" type="pres">
      <dgm:prSet presAssocID="{0FA636D7-9098-4BB1-819A-22C6FB1B2409}" presName="hierChild4" presStyleCnt="0"/>
      <dgm:spPr/>
    </dgm:pt>
    <dgm:pt modelId="{A1621AF8-3F15-40D7-8007-301BF2863DCC}" type="pres">
      <dgm:prSet presAssocID="{0FA636D7-9098-4BB1-819A-22C6FB1B2409}" presName="hierChild5" presStyleCnt="0"/>
      <dgm:spPr/>
    </dgm:pt>
    <dgm:pt modelId="{B4603C98-615F-4878-B7A3-F22B31C11BCE}" type="pres">
      <dgm:prSet presAssocID="{E514F32D-B762-4648-BBCA-88E3C3F10B52}" presName="hierChild3" presStyleCnt="0"/>
      <dgm:spPr/>
    </dgm:pt>
  </dgm:ptLst>
  <dgm:cxnLst>
    <dgm:cxn modelId="{A344EB3C-B622-4A5C-BB84-D72F4E72E6BF}" type="presOf" srcId="{0CB54C38-0D8E-4999-B6A8-6569D6E6784A}" destId="{0B6E34EA-1136-45F4-BCC5-3EF571DC8287}" srcOrd="0" destOrd="0" presId="urn:microsoft.com/office/officeart/2005/8/layout/orgChart1"/>
    <dgm:cxn modelId="{582508E0-E533-4F51-B77C-0DFC4FC5CD11}" srcId="{E514F32D-B762-4648-BBCA-88E3C3F10B52}" destId="{CB97018C-4D6B-490B-8D2E-FD525A799A5F}" srcOrd="1" destOrd="0" parTransId="{0CB54C38-0D8E-4999-B6A8-6569D6E6784A}" sibTransId="{7B45368F-B718-41B6-B4F7-5D3C9B1DF0F9}"/>
    <dgm:cxn modelId="{0BD61656-D700-4629-8214-ABED7F1D2E6C}" srcId="{E514F32D-B762-4648-BBCA-88E3C3F10B52}" destId="{02A1CC5B-201F-477B-ADA8-A1CB95A7A2D3}" srcOrd="0" destOrd="0" parTransId="{C4035455-A94D-40FE-8ADA-B399FA0D6B1E}" sibTransId="{1524EAF2-4E0B-49C9-A209-6B6860A3A256}"/>
    <dgm:cxn modelId="{71220FBD-DA62-4AE5-A2C0-A69764165239}" type="presOf" srcId="{CB97018C-4D6B-490B-8D2E-FD525A799A5F}" destId="{3D375125-0FC3-4F22-8CEB-2A11F2B7D46A}" srcOrd="0" destOrd="0" presId="urn:microsoft.com/office/officeart/2005/8/layout/orgChart1"/>
    <dgm:cxn modelId="{C858E3A4-D9DA-45EE-B9F1-EC6C2917B5C8}" type="presOf" srcId="{0FA636D7-9098-4BB1-819A-22C6FB1B2409}" destId="{C18CBD5F-7B36-4C31-ACF9-46C1FAA08B86}" srcOrd="1" destOrd="0" presId="urn:microsoft.com/office/officeart/2005/8/layout/orgChart1"/>
    <dgm:cxn modelId="{9D7E7568-D490-46A2-B59A-152DB9057DB8}" type="presOf" srcId="{E514F32D-B762-4648-BBCA-88E3C3F10B52}" destId="{37F91815-BDC1-4206-B678-A541E8DD53DD}" srcOrd="1" destOrd="0" presId="urn:microsoft.com/office/officeart/2005/8/layout/orgChart1"/>
    <dgm:cxn modelId="{D5DECEB3-E383-4468-BBD4-5524ED35B275}" type="presOf" srcId="{C4035455-A94D-40FE-8ADA-B399FA0D6B1E}" destId="{844816B9-A755-4DE7-88F5-E14C0F34F993}" srcOrd="0" destOrd="0" presId="urn:microsoft.com/office/officeart/2005/8/layout/orgChart1"/>
    <dgm:cxn modelId="{7AAAB58F-6059-4223-89F3-7E7BE815275A}" type="presOf" srcId="{02A1CC5B-201F-477B-ADA8-A1CB95A7A2D3}" destId="{F15AE804-4D9E-45C5-8E7D-075AFBC4E454}" srcOrd="1" destOrd="0" presId="urn:microsoft.com/office/officeart/2005/8/layout/orgChart1"/>
    <dgm:cxn modelId="{6AF81F33-5ED3-475F-B4A0-BF9DB3DB5E64}" type="presOf" srcId="{0FA636D7-9098-4BB1-819A-22C6FB1B2409}" destId="{EE79208D-EA77-4FA8-80B0-5F2C81036C5C}" srcOrd="0" destOrd="0" presId="urn:microsoft.com/office/officeart/2005/8/layout/orgChart1"/>
    <dgm:cxn modelId="{358B5A5F-1B4B-429A-B496-0A36D578DACB}" type="presOf" srcId="{CB97018C-4D6B-490B-8D2E-FD525A799A5F}" destId="{AC168120-F8AD-415C-923E-F519E3D70054}" srcOrd="1" destOrd="0" presId="urn:microsoft.com/office/officeart/2005/8/layout/orgChart1"/>
    <dgm:cxn modelId="{8DEB1F19-FBA9-4F3D-B1D5-BF19308C93CB}" type="presOf" srcId="{E514F32D-B762-4648-BBCA-88E3C3F10B52}" destId="{932224DF-26D7-4DA8-836B-F4E835FB1696}" srcOrd="0" destOrd="0" presId="urn:microsoft.com/office/officeart/2005/8/layout/orgChart1"/>
    <dgm:cxn modelId="{8A6525DC-2237-4D5A-BC86-0E1DEB0A3F90}" type="presOf" srcId="{70CA9E16-5DDC-4306-A905-352D104E4FEA}" destId="{95D2590D-91F8-4A2A-8DE5-3C7D0E1F69CB}" srcOrd="0" destOrd="0" presId="urn:microsoft.com/office/officeart/2005/8/layout/orgChart1"/>
    <dgm:cxn modelId="{B23C2077-0045-4852-BCB3-BB67D95DA4AB}" srcId="{3DE86B39-B02C-4423-8CD4-C1DE8CD9A8B3}" destId="{E514F32D-B762-4648-BBCA-88E3C3F10B52}" srcOrd="0" destOrd="0" parTransId="{BE67AA36-61E2-4D89-A5AD-A2200C55F12D}" sibTransId="{BE454132-12F1-44E8-BAC4-06C9D072DA31}"/>
    <dgm:cxn modelId="{E1AB5AD3-13DE-4481-80E6-5E2F6CA86605}" srcId="{E514F32D-B762-4648-BBCA-88E3C3F10B52}" destId="{0FA636D7-9098-4BB1-819A-22C6FB1B2409}" srcOrd="2" destOrd="0" parTransId="{70CA9E16-5DDC-4306-A905-352D104E4FEA}" sibTransId="{39A69A07-4624-4116-9547-0A10E95288F2}"/>
    <dgm:cxn modelId="{80740078-4933-4DFF-97D5-A64E9B14EFD7}" type="presOf" srcId="{02A1CC5B-201F-477B-ADA8-A1CB95A7A2D3}" destId="{A6BA65B7-215E-47B6-B8B5-0AE719420FFA}" srcOrd="0" destOrd="0" presId="urn:microsoft.com/office/officeart/2005/8/layout/orgChart1"/>
    <dgm:cxn modelId="{68173578-5565-4F06-886D-B4F218DE810B}" type="presOf" srcId="{3DE86B39-B02C-4423-8CD4-C1DE8CD9A8B3}" destId="{32FDBADF-1718-4371-9AC6-7A6F6D4D08D9}" srcOrd="0" destOrd="0" presId="urn:microsoft.com/office/officeart/2005/8/layout/orgChart1"/>
    <dgm:cxn modelId="{A3795CCA-9DCF-4A4E-A231-C259473D75C6}" type="presParOf" srcId="{32FDBADF-1718-4371-9AC6-7A6F6D4D08D9}" destId="{4711CC59-2F48-4564-829D-B82044241846}" srcOrd="0" destOrd="0" presId="urn:microsoft.com/office/officeart/2005/8/layout/orgChart1"/>
    <dgm:cxn modelId="{91DB4A80-14C2-4DF7-A730-C37F43B243A7}" type="presParOf" srcId="{4711CC59-2F48-4564-829D-B82044241846}" destId="{4A70DBD6-88F8-4F3D-AC4F-70705AED8C43}" srcOrd="0" destOrd="0" presId="urn:microsoft.com/office/officeart/2005/8/layout/orgChart1"/>
    <dgm:cxn modelId="{3F2D14FB-6FE0-44A0-9799-D408D0BC678C}" type="presParOf" srcId="{4A70DBD6-88F8-4F3D-AC4F-70705AED8C43}" destId="{932224DF-26D7-4DA8-836B-F4E835FB1696}" srcOrd="0" destOrd="0" presId="urn:microsoft.com/office/officeart/2005/8/layout/orgChart1"/>
    <dgm:cxn modelId="{752A46D9-2563-4054-B4AE-3E697AC2FFC9}" type="presParOf" srcId="{4A70DBD6-88F8-4F3D-AC4F-70705AED8C43}" destId="{37F91815-BDC1-4206-B678-A541E8DD53DD}" srcOrd="1" destOrd="0" presId="urn:microsoft.com/office/officeart/2005/8/layout/orgChart1"/>
    <dgm:cxn modelId="{F9B38938-426F-488B-8C33-F81D7ADC66B1}" type="presParOf" srcId="{4711CC59-2F48-4564-829D-B82044241846}" destId="{4C355F99-B924-4C8E-8F4F-8767A89362AB}" srcOrd="1" destOrd="0" presId="urn:microsoft.com/office/officeart/2005/8/layout/orgChart1"/>
    <dgm:cxn modelId="{1D67C46F-46C9-413E-8C41-B1BB6E854EBF}" type="presParOf" srcId="{4C355F99-B924-4C8E-8F4F-8767A89362AB}" destId="{844816B9-A755-4DE7-88F5-E14C0F34F993}" srcOrd="0" destOrd="0" presId="urn:microsoft.com/office/officeart/2005/8/layout/orgChart1"/>
    <dgm:cxn modelId="{F21E54C2-C8CA-49CF-AFDD-292B987C1C59}" type="presParOf" srcId="{4C355F99-B924-4C8E-8F4F-8767A89362AB}" destId="{07D29911-D9D2-4E07-BCE6-641C6BCC5085}" srcOrd="1" destOrd="0" presId="urn:microsoft.com/office/officeart/2005/8/layout/orgChart1"/>
    <dgm:cxn modelId="{2468250C-1ACD-4979-A315-EA4F65F1226A}" type="presParOf" srcId="{07D29911-D9D2-4E07-BCE6-641C6BCC5085}" destId="{250E329B-C18B-4B37-8732-8AC1626F0C6F}" srcOrd="0" destOrd="0" presId="urn:microsoft.com/office/officeart/2005/8/layout/orgChart1"/>
    <dgm:cxn modelId="{FD95F1EC-6C2D-45F6-9B0D-4D4627FB7209}" type="presParOf" srcId="{250E329B-C18B-4B37-8732-8AC1626F0C6F}" destId="{A6BA65B7-215E-47B6-B8B5-0AE719420FFA}" srcOrd="0" destOrd="0" presId="urn:microsoft.com/office/officeart/2005/8/layout/orgChart1"/>
    <dgm:cxn modelId="{19717AFE-6E86-4EF3-96FA-DB5919317FB0}" type="presParOf" srcId="{250E329B-C18B-4B37-8732-8AC1626F0C6F}" destId="{F15AE804-4D9E-45C5-8E7D-075AFBC4E454}" srcOrd="1" destOrd="0" presId="urn:microsoft.com/office/officeart/2005/8/layout/orgChart1"/>
    <dgm:cxn modelId="{A95759D4-550D-4EF8-9356-36E411C93B04}" type="presParOf" srcId="{07D29911-D9D2-4E07-BCE6-641C6BCC5085}" destId="{4937C01C-AD85-4DDE-8DCB-CAF8D03E6CC5}" srcOrd="1" destOrd="0" presId="urn:microsoft.com/office/officeart/2005/8/layout/orgChart1"/>
    <dgm:cxn modelId="{AC651ABC-4896-4067-A1DB-8FADBC46756F}" type="presParOf" srcId="{07D29911-D9D2-4E07-BCE6-641C6BCC5085}" destId="{0C599834-2BB5-442C-B03A-43B8BC3C135A}" srcOrd="2" destOrd="0" presId="urn:microsoft.com/office/officeart/2005/8/layout/orgChart1"/>
    <dgm:cxn modelId="{1474ADB3-6582-45F6-A2A2-A4A8E559F65F}" type="presParOf" srcId="{4C355F99-B924-4C8E-8F4F-8767A89362AB}" destId="{0B6E34EA-1136-45F4-BCC5-3EF571DC8287}" srcOrd="2" destOrd="0" presId="urn:microsoft.com/office/officeart/2005/8/layout/orgChart1"/>
    <dgm:cxn modelId="{A06FDD80-B7A6-4754-A999-38749E3471D9}" type="presParOf" srcId="{4C355F99-B924-4C8E-8F4F-8767A89362AB}" destId="{3E69F711-4AF3-4A8D-9EA9-3E3C781D47DE}" srcOrd="3" destOrd="0" presId="urn:microsoft.com/office/officeart/2005/8/layout/orgChart1"/>
    <dgm:cxn modelId="{DC84AB29-EFB1-4C8F-AE4F-DAAE70F0A860}" type="presParOf" srcId="{3E69F711-4AF3-4A8D-9EA9-3E3C781D47DE}" destId="{3CC9061A-9A8C-4CC6-9AE1-C1615180463C}" srcOrd="0" destOrd="0" presId="urn:microsoft.com/office/officeart/2005/8/layout/orgChart1"/>
    <dgm:cxn modelId="{5C9CE57A-F549-4F68-8874-7643D69EF00A}" type="presParOf" srcId="{3CC9061A-9A8C-4CC6-9AE1-C1615180463C}" destId="{3D375125-0FC3-4F22-8CEB-2A11F2B7D46A}" srcOrd="0" destOrd="0" presId="urn:microsoft.com/office/officeart/2005/8/layout/orgChart1"/>
    <dgm:cxn modelId="{BC67E3C2-CDC5-4CCD-A6D6-7AB97D8FB803}" type="presParOf" srcId="{3CC9061A-9A8C-4CC6-9AE1-C1615180463C}" destId="{AC168120-F8AD-415C-923E-F519E3D70054}" srcOrd="1" destOrd="0" presId="urn:microsoft.com/office/officeart/2005/8/layout/orgChart1"/>
    <dgm:cxn modelId="{EA56BE88-CC72-4BD6-8842-4C3021C61874}" type="presParOf" srcId="{3E69F711-4AF3-4A8D-9EA9-3E3C781D47DE}" destId="{76CEA491-3F34-4CE3-8A23-481A876A4F85}" srcOrd="1" destOrd="0" presId="urn:microsoft.com/office/officeart/2005/8/layout/orgChart1"/>
    <dgm:cxn modelId="{7162A3E7-2584-45C9-B27A-EDE89398AFC5}" type="presParOf" srcId="{3E69F711-4AF3-4A8D-9EA9-3E3C781D47DE}" destId="{2C9CCD08-FB3D-4CF1-9E0C-24E143AB2140}" srcOrd="2" destOrd="0" presId="urn:microsoft.com/office/officeart/2005/8/layout/orgChart1"/>
    <dgm:cxn modelId="{780D58FB-4DF5-4A0C-A787-663B6EABBC4F}" type="presParOf" srcId="{4C355F99-B924-4C8E-8F4F-8767A89362AB}" destId="{95D2590D-91F8-4A2A-8DE5-3C7D0E1F69CB}" srcOrd="4" destOrd="0" presId="urn:microsoft.com/office/officeart/2005/8/layout/orgChart1"/>
    <dgm:cxn modelId="{349852C5-3EF7-447A-8055-B989BA0BA5F0}" type="presParOf" srcId="{4C355F99-B924-4C8E-8F4F-8767A89362AB}" destId="{AC04493A-1C4A-403E-8123-09527B08EF92}" srcOrd="5" destOrd="0" presId="urn:microsoft.com/office/officeart/2005/8/layout/orgChart1"/>
    <dgm:cxn modelId="{62766E4A-1AF2-44CB-9869-114E97AD0798}" type="presParOf" srcId="{AC04493A-1C4A-403E-8123-09527B08EF92}" destId="{DCDF49DA-8857-4306-858F-F5FC2E2C2F99}" srcOrd="0" destOrd="0" presId="urn:microsoft.com/office/officeart/2005/8/layout/orgChart1"/>
    <dgm:cxn modelId="{E6431164-1397-4A51-BC14-6897B8D01749}" type="presParOf" srcId="{DCDF49DA-8857-4306-858F-F5FC2E2C2F99}" destId="{EE79208D-EA77-4FA8-80B0-5F2C81036C5C}" srcOrd="0" destOrd="0" presId="urn:microsoft.com/office/officeart/2005/8/layout/orgChart1"/>
    <dgm:cxn modelId="{A2D0ACE7-A9F3-4044-B118-A84D5FD0F64D}" type="presParOf" srcId="{DCDF49DA-8857-4306-858F-F5FC2E2C2F99}" destId="{C18CBD5F-7B36-4C31-ACF9-46C1FAA08B86}" srcOrd="1" destOrd="0" presId="urn:microsoft.com/office/officeart/2005/8/layout/orgChart1"/>
    <dgm:cxn modelId="{C4256492-A858-488C-AAF4-ABA1247266F2}" type="presParOf" srcId="{AC04493A-1C4A-403E-8123-09527B08EF92}" destId="{399B3C3D-9A2F-4B0D-A3C8-D9677C49CF05}" srcOrd="1" destOrd="0" presId="urn:microsoft.com/office/officeart/2005/8/layout/orgChart1"/>
    <dgm:cxn modelId="{9AAA0267-F7EE-4DDA-A487-A0985847B19D}" type="presParOf" srcId="{AC04493A-1C4A-403E-8123-09527B08EF92}" destId="{A1621AF8-3F15-40D7-8007-301BF2863DCC}" srcOrd="2" destOrd="0" presId="urn:microsoft.com/office/officeart/2005/8/layout/orgChart1"/>
    <dgm:cxn modelId="{7A0896B7-1B5A-4AA2-A569-EC3950A8B7A2}" type="presParOf" srcId="{4711CC59-2F48-4564-829D-B82044241846}" destId="{B4603C98-615F-4878-B7A3-F22B31C11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640DDE-D230-4F03-BA1C-E4F01476218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F798FD5E-D8FA-4E72-B055-A5D9D6BFB31D}">
      <dgm:prSet phldrT="[Текст]"/>
      <dgm:spPr/>
      <dgm:t>
        <a:bodyPr/>
        <a:lstStyle/>
        <a:p>
          <a:r>
            <a:rPr lang="ru-RU" dirty="0" smtClean="0"/>
            <a:t>Процедуры (</a:t>
          </a:r>
          <a:r>
            <a:rPr lang="en-US" dirty="0" smtClean="0"/>
            <a:t>Sub)</a:t>
          </a:r>
          <a:endParaRPr lang="ru-RU" dirty="0"/>
        </a:p>
      </dgm:t>
    </dgm:pt>
    <dgm:pt modelId="{F5F945DF-4B80-4367-8E71-DEA08947D044}" type="parTrans" cxnId="{B5773AD4-A02C-4A40-AC17-807CFEB02D0A}">
      <dgm:prSet/>
      <dgm:spPr/>
      <dgm:t>
        <a:bodyPr/>
        <a:lstStyle/>
        <a:p>
          <a:endParaRPr lang="ru-RU"/>
        </a:p>
      </dgm:t>
    </dgm:pt>
    <dgm:pt modelId="{19AA3448-CCDF-4556-8743-EC65045C9FD1}" type="sibTrans" cxnId="{B5773AD4-A02C-4A40-AC17-807CFEB02D0A}">
      <dgm:prSet/>
      <dgm:spPr/>
      <dgm:t>
        <a:bodyPr/>
        <a:lstStyle/>
        <a:p>
          <a:endParaRPr lang="ru-RU"/>
        </a:p>
      </dgm:t>
    </dgm:pt>
    <dgm:pt modelId="{5FD191FB-4277-49A6-90E2-D575E21C804C}">
      <dgm:prSet phldrT="[Текст]"/>
      <dgm:spPr/>
      <dgm:t>
        <a:bodyPr/>
        <a:lstStyle/>
        <a:p>
          <a:r>
            <a:rPr lang="ru-RU" dirty="0" smtClean="0"/>
            <a:t>Выполняет набор действий</a:t>
          </a:r>
          <a:endParaRPr lang="ru-RU" dirty="0"/>
        </a:p>
      </dgm:t>
    </dgm:pt>
    <dgm:pt modelId="{5048DFF1-ED2B-47ED-A749-7E474E11FBF6}" type="parTrans" cxnId="{52FB1B9E-446E-4B83-94DA-8F0DBA61F99A}">
      <dgm:prSet/>
      <dgm:spPr/>
      <dgm:t>
        <a:bodyPr/>
        <a:lstStyle/>
        <a:p>
          <a:endParaRPr lang="ru-RU"/>
        </a:p>
      </dgm:t>
    </dgm:pt>
    <dgm:pt modelId="{8A7A3519-D923-4794-9F0D-C397D3AA300A}" type="sibTrans" cxnId="{52FB1B9E-446E-4B83-94DA-8F0DBA61F99A}">
      <dgm:prSet/>
      <dgm:spPr/>
      <dgm:t>
        <a:bodyPr/>
        <a:lstStyle/>
        <a:p>
          <a:endParaRPr lang="ru-RU"/>
        </a:p>
      </dgm:t>
    </dgm:pt>
    <dgm:pt modelId="{58A172CA-BCCA-45E8-A260-8970EF07AADD}">
      <dgm:prSet phldrT="[Текст]"/>
      <dgm:spPr/>
      <dgm:t>
        <a:bodyPr/>
        <a:lstStyle/>
        <a:p>
          <a:r>
            <a:rPr lang="ru-RU" dirty="0" smtClean="0"/>
            <a:t>Функции (</a:t>
          </a:r>
          <a:r>
            <a:rPr lang="en-US" dirty="0" smtClean="0"/>
            <a:t>Function)</a:t>
          </a:r>
          <a:endParaRPr lang="ru-RU" dirty="0"/>
        </a:p>
      </dgm:t>
    </dgm:pt>
    <dgm:pt modelId="{76562B95-9BD1-4B86-98DC-4CF619F4B2FA}" type="parTrans" cxnId="{23C936C6-08E0-490F-A9A0-B34CA39CB6B1}">
      <dgm:prSet/>
      <dgm:spPr/>
      <dgm:t>
        <a:bodyPr/>
        <a:lstStyle/>
        <a:p>
          <a:endParaRPr lang="ru-RU"/>
        </a:p>
      </dgm:t>
    </dgm:pt>
    <dgm:pt modelId="{94AEC466-3EB5-4A61-9A88-D1ECF00CC865}" type="sibTrans" cxnId="{23C936C6-08E0-490F-A9A0-B34CA39CB6B1}">
      <dgm:prSet/>
      <dgm:spPr/>
      <dgm:t>
        <a:bodyPr/>
        <a:lstStyle/>
        <a:p>
          <a:endParaRPr lang="ru-RU"/>
        </a:p>
      </dgm:t>
    </dgm:pt>
    <dgm:pt modelId="{A95D50B9-0DE3-4048-AAC4-64477CA6C807}">
      <dgm:prSet phldrT="[Текст]"/>
      <dgm:spPr/>
      <dgm:t>
        <a:bodyPr/>
        <a:lstStyle/>
        <a:p>
          <a:r>
            <a:rPr lang="ru-RU" dirty="0" smtClean="0"/>
            <a:t>Принимает аргументы и возвращает значение. Вставляется как функция в формулах на листе</a:t>
          </a:r>
          <a:endParaRPr lang="ru-RU" dirty="0"/>
        </a:p>
      </dgm:t>
    </dgm:pt>
    <dgm:pt modelId="{D7CD929F-29F1-486D-A4F4-692F59AC173C}" type="parTrans" cxnId="{E99BF422-4C1B-45B9-A1E2-0A05B97A35EE}">
      <dgm:prSet/>
      <dgm:spPr/>
      <dgm:t>
        <a:bodyPr/>
        <a:lstStyle/>
        <a:p>
          <a:endParaRPr lang="ru-RU"/>
        </a:p>
      </dgm:t>
    </dgm:pt>
    <dgm:pt modelId="{1F64C67F-DFF3-4B3C-845D-756C1B45BE30}" type="sibTrans" cxnId="{E99BF422-4C1B-45B9-A1E2-0A05B97A35EE}">
      <dgm:prSet/>
      <dgm:spPr/>
      <dgm:t>
        <a:bodyPr/>
        <a:lstStyle/>
        <a:p>
          <a:endParaRPr lang="ru-RU"/>
        </a:p>
      </dgm:t>
    </dgm:pt>
    <dgm:pt modelId="{81EDFD18-FFEB-4A8C-89A0-71CCF80E0810}">
      <dgm:prSet phldrT="[Текст]"/>
      <dgm:spPr/>
      <dgm:t>
        <a:bodyPr/>
        <a:lstStyle/>
        <a:p>
          <a:r>
            <a:rPr lang="ru-RU" dirty="0" smtClean="0"/>
            <a:t>Не может</a:t>
          </a:r>
          <a:r>
            <a:rPr lang="en-US" dirty="0" smtClean="0"/>
            <a:t>:</a:t>
          </a:r>
          <a:endParaRPr lang="ru-RU" dirty="0"/>
        </a:p>
      </dgm:t>
    </dgm:pt>
    <dgm:pt modelId="{90137636-83A4-4393-BF61-0CD729F6D485}" type="parTrans" cxnId="{80035A10-FB6D-4BCC-BF92-EEED0C13E95E}">
      <dgm:prSet/>
      <dgm:spPr/>
      <dgm:t>
        <a:bodyPr/>
        <a:lstStyle/>
        <a:p>
          <a:endParaRPr lang="ru-RU"/>
        </a:p>
      </dgm:t>
    </dgm:pt>
    <dgm:pt modelId="{23E93CB6-9B14-4520-B63C-A78B7F4AFEA9}" type="sibTrans" cxnId="{80035A10-FB6D-4BCC-BF92-EEED0C13E95E}">
      <dgm:prSet/>
      <dgm:spPr/>
      <dgm:t>
        <a:bodyPr/>
        <a:lstStyle/>
        <a:p>
          <a:endParaRPr lang="ru-RU"/>
        </a:p>
      </dgm:t>
    </dgm:pt>
    <dgm:pt modelId="{79DC05F7-AA02-4EBC-9CA8-F06EC2036A08}">
      <dgm:prSet phldrT="[Текст]"/>
      <dgm:spPr/>
      <dgm:t>
        <a:bodyPr/>
        <a:lstStyle/>
        <a:p>
          <a:r>
            <a:rPr lang="ru-RU" dirty="0" smtClean="0"/>
            <a:t>Менять значения других ячеек</a:t>
          </a:r>
          <a:endParaRPr lang="ru-RU" dirty="0"/>
        </a:p>
      </dgm:t>
    </dgm:pt>
    <dgm:pt modelId="{DB97B8AD-A9EA-436E-97E0-FE96B61BA726}" type="parTrans" cxnId="{61365109-11B7-47C9-823A-11DC727AFEAD}">
      <dgm:prSet/>
      <dgm:spPr/>
      <dgm:t>
        <a:bodyPr/>
        <a:lstStyle/>
        <a:p>
          <a:endParaRPr lang="ru-RU"/>
        </a:p>
      </dgm:t>
    </dgm:pt>
    <dgm:pt modelId="{81D86841-BF12-4DB0-888F-193C8AFD54F0}" type="sibTrans" cxnId="{61365109-11B7-47C9-823A-11DC727AFEAD}">
      <dgm:prSet/>
      <dgm:spPr/>
      <dgm:t>
        <a:bodyPr/>
        <a:lstStyle/>
        <a:p>
          <a:endParaRPr lang="ru-RU"/>
        </a:p>
      </dgm:t>
    </dgm:pt>
    <dgm:pt modelId="{AAA9E7F4-F18B-48F7-BEDB-176500DDD489}">
      <dgm:prSet phldrT="[Текст]"/>
      <dgm:spPr/>
      <dgm:t>
        <a:bodyPr/>
        <a:lstStyle/>
        <a:p>
          <a:r>
            <a:rPr lang="ru-RU" dirty="0" smtClean="0"/>
            <a:t>Добавить</a:t>
          </a:r>
          <a:r>
            <a:rPr lang="en-US" dirty="0" smtClean="0"/>
            <a:t>/</a:t>
          </a:r>
          <a:r>
            <a:rPr lang="ru-RU" dirty="0" smtClean="0"/>
            <a:t>удалить</a:t>
          </a:r>
          <a:r>
            <a:rPr lang="en-US" dirty="0" smtClean="0"/>
            <a:t>/</a:t>
          </a:r>
          <a:r>
            <a:rPr lang="ru-RU" dirty="0" smtClean="0"/>
            <a:t>отформатировать ячейки</a:t>
          </a:r>
          <a:endParaRPr lang="ru-RU" dirty="0"/>
        </a:p>
      </dgm:t>
    </dgm:pt>
    <dgm:pt modelId="{5CC6AC84-D248-4D34-930A-F8A6B15A9410}" type="parTrans" cxnId="{D527AAA6-B3D2-46A2-9D26-E06FD57BE436}">
      <dgm:prSet/>
      <dgm:spPr/>
      <dgm:t>
        <a:bodyPr/>
        <a:lstStyle/>
        <a:p>
          <a:endParaRPr lang="ru-RU"/>
        </a:p>
      </dgm:t>
    </dgm:pt>
    <dgm:pt modelId="{70FA849D-4A5F-4282-89DC-E7E860B7B2CB}" type="sibTrans" cxnId="{D527AAA6-B3D2-46A2-9D26-E06FD57BE436}">
      <dgm:prSet/>
      <dgm:spPr/>
      <dgm:t>
        <a:bodyPr/>
        <a:lstStyle/>
        <a:p>
          <a:endParaRPr lang="ru-RU"/>
        </a:p>
      </dgm:t>
    </dgm:pt>
    <dgm:pt modelId="{4B5CE83A-7688-4954-BCC6-7E8637421CCC}">
      <dgm:prSet phldrT="[Текст]"/>
      <dgm:spPr/>
      <dgm:t>
        <a:bodyPr/>
        <a:lstStyle/>
        <a:p>
          <a:endParaRPr lang="ru-RU" dirty="0"/>
        </a:p>
      </dgm:t>
    </dgm:pt>
    <dgm:pt modelId="{6E0BC580-A43A-489D-AEBB-A0C14B9EE4D0}" type="parTrans" cxnId="{11D90596-1AA1-4514-A0E9-03D1FF1CA990}">
      <dgm:prSet/>
      <dgm:spPr/>
      <dgm:t>
        <a:bodyPr/>
        <a:lstStyle/>
        <a:p>
          <a:endParaRPr lang="ru-RU"/>
        </a:p>
      </dgm:t>
    </dgm:pt>
    <dgm:pt modelId="{4EC8E7A5-BCA0-4EEB-BE04-08B3293F2AE1}" type="sibTrans" cxnId="{11D90596-1AA1-4514-A0E9-03D1FF1CA990}">
      <dgm:prSet/>
      <dgm:spPr/>
      <dgm:t>
        <a:bodyPr/>
        <a:lstStyle/>
        <a:p>
          <a:endParaRPr lang="ru-RU"/>
        </a:p>
      </dgm:t>
    </dgm:pt>
    <dgm:pt modelId="{6B94E3E4-2615-4053-9086-C2BFC1DE3C9C}">
      <dgm:prSet phldrT="[Текст]"/>
      <dgm:spPr/>
      <dgm:t>
        <a:bodyPr/>
        <a:lstStyle/>
        <a:p>
          <a:endParaRPr lang="ru-RU" dirty="0"/>
        </a:p>
      </dgm:t>
    </dgm:pt>
    <dgm:pt modelId="{D7D78F00-1B85-4E70-922C-69FF959A8B48}" type="parTrans" cxnId="{406A5A29-A8EC-4091-9D3E-D438EB62D1A2}">
      <dgm:prSet/>
      <dgm:spPr/>
      <dgm:t>
        <a:bodyPr/>
        <a:lstStyle/>
        <a:p>
          <a:endParaRPr lang="ru-RU"/>
        </a:p>
      </dgm:t>
    </dgm:pt>
    <dgm:pt modelId="{5F3A7CDC-2B06-4FD5-AB82-E9804602A12A}" type="sibTrans" cxnId="{406A5A29-A8EC-4091-9D3E-D438EB62D1A2}">
      <dgm:prSet/>
      <dgm:spPr/>
      <dgm:t>
        <a:bodyPr/>
        <a:lstStyle/>
        <a:p>
          <a:endParaRPr lang="ru-RU"/>
        </a:p>
      </dgm:t>
    </dgm:pt>
    <dgm:pt modelId="{200CC044-A127-4D07-942C-1F9F99A138A4}">
      <dgm:prSet phldrT="[Текст]"/>
      <dgm:spPr/>
      <dgm:t>
        <a:bodyPr/>
        <a:lstStyle/>
        <a:p>
          <a:r>
            <a:rPr lang="ru-RU" dirty="0" smtClean="0"/>
            <a:t>Добавлять</a:t>
          </a:r>
          <a:r>
            <a:rPr lang="en-US" dirty="0" smtClean="0"/>
            <a:t>/</a:t>
          </a:r>
          <a:r>
            <a:rPr lang="ru-RU" dirty="0" smtClean="0"/>
            <a:t>переименовывать</a:t>
          </a:r>
          <a:r>
            <a:rPr lang="en-US" dirty="0" smtClean="0"/>
            <a:t>/</a:t>
          </a:r>
          <a:r>
            <a:rPr lang="ru-RU" dirty="0" smtClean="0"/>
            <a:t/>
          </a:r>
          <a:br>
            <a:rPr lang="ru-RU" dirty="0" smtClean="0"/>
          </a:br>
          <a:r>
            <a:rPr lang="ru-RU" dirty="0" smtClean="0"/>
            <a:t>удалять</a:t>
          </a:r>
          <a:r>
            <a:rPr lang="en-US" dirty="0" smtClean="0"/>
            <a:t>/</a:t>
          </a:r>
          <a:r>
            <a:rPr lang="ru-RU" dirty="0" smtClean="0"/>
            <a:t>перемещать листы книги</a:t>
          </a:r>
          <a:endParaRPr lang="ru-RU" dirty="0"/>
        </a:p>
      </dgm:t>
    </dgm:pt>
    <dgm:pt modelId="{EA4CDAAC-2342-4E58-BEEA-6A36B788F0FB}" type="parTrans" cxnId="{BE3382DB-D951-48A0-A655-B08CAF43F666}">
      <dgm:prSet/>
      <dgm:spPr/>
      <dgm:t>
        <a:bodyPr/>
        <a:lstStyle/>
        <a:p>
          <a:endParaRPr lang="ru-RU"/>
        </a:p>
      </dgm:t>
    </dgm:pt>
    <dgm:pt modelId="{86BA3EC3-AB1F-4AD3-9C04-0E6E675E654D}" type="sibTrans" cxnId="{BE3382DB-D951-48A0-A655-B08CAF43F666}">
      <dgm:prSet/>
      <dgm:spPr/>
      <dgm:t>
        <a:bodyPr/>
        <a:lstStyle/>
        <a:p>
          <a:endParaRPr lang="ru-RU"/>
        </a:p>
      </dgm:t>
    </dgm:pt>
    <dgm:pt modelId="{CB232129-3934-4AFA-A9A7-4C1DFDCF8DA4}">
      <dgm:prSet phldrT="[Текст]"/>
      <dgm:spPr/>
      <dgm:t>
        <a:bodyPr/>
        <a:lstStyle/>
        <a:p>
          <a:r>
            <a:rPr lang="ru-RU" dirty="0" smtClean="0"/>
            <a:t>Работать с именами в книге</a:t>
          </a:r>
          <a:endParaRPr lang="ru-RU" dirty="0"/>
        </a:p>
      </dgm:t>
    </dgm:pt>
    <dgm:pt modelId="{3CF6C6B6-8DE0-4060-9D7B-009088DF5112}" type="parTrans" cxnId="{7922DB02-A4BE-480F-A719-F4BAE2BD910B}">
      <dgm:prSet/>
      <dgm:spPr/>
      <dgm:t>
        <a:bodyPr/>
        <a:lstStyle/>
        <a:p>
          <a:endParaRPr lang="ru-RU"/>
        </a:p>
      </dgm:t>
    </dgm:pt>
    <dgm:pt modelId="{6B22065E-9601-4490-9D95-E3360B14E96A}" type="sibTrans" cxnId="{7922DB02-A4BE-480F-A719-F4BAE2BD910B}">
      <dgm:prSet/>
      <dgm:spPr/>
      <dgm:t>
        <a:bodyPr/>
        <a:lstStyle/>
        <a:p>
          <a:endParaRPr lang="ru-RU"/>
        </a:p>
      </dgm:t>
    </dgm:pt>
    <dgm:pt modelId="{48BFAD47-F6AC-4B01-9962-061CA2FA4B92}">
      <dgm:prSet phldrT="[Текст]"/>
      <dgm:spPr/>
      <dgm:t>
        <a:bodyPr/>
        <a:lstStyle/>
        <a:p>
          <a:r>
            <a:rPr lang="ru-RU" dirty="0" smtClean="0"/>
            <a:t>Менять разрешение экрана и пр.</a:t>
          </a:r>
          <a:endParaRPr lang="ru-RU" dirty="0"/>
        </a:p>
      </dgm:t>
    </dgm:pt>
    <dgm:pt modelId="{3746F87A-B967-415F-8C81-6D91A7BC452F}" type="parTrans" cxnId="{6006FFE5-753E-4336-B881-D4FF511222D0}">
      <dgm:prSet/>
      <dgm:spPr/>
      <dgm:t>
        <a:bodyPr/>
        <a:lstStyle/>
        <a:p>
          <a:endParaRPr lang="ru-RU"/>
        </a:p>
      </dgm:t>
    </dgm:pt>
    <dgm:pt modelId="{D0BBECB2-B3FB-4B04-A37F-0AB77C157C6E}" type="sibTrans" cxnId="{6006FFE5-753E-4336-B881-D4FF511222D0}">
      <dgm:prSet/>
      <dgm:spPr/>
      <dgm:t>
        <a:bodyPr/>
        <a:lstStyle/>
        <a:p>
          <a:endParaRPr lang="ru-RU"/>
        </a:p>
      </dgm:t>
    </dgm:pt>
    <dgm:pt modelId="{18866423-A439-4851-B799-EBB90BF20B01}">
      <dgm:prSet phldrT="[Текст]"/>
      <dgm:spPr/>
      <dgm:t>
        <a:bodyPr/>
        <a:lstStyle/>
        <a:p>
          <a:endParaRPr lang="ru-RU" dirty="0"/>
        </a:p>
      </dgm:t>
    </dgm:pt>
    <dgm:pt modelId="{D8491F1D-BA71-424A-BB44-F9F03DDC6AD1}" type="parTrans" cxnId="{556DC9AC-5B68-4179-8072-47FC469BE3B9}">
      <dgm:prSet/>
      <dgm:spPr/>
      <dgm:t>
        <a:bodyPr/>
        <a:lstStyle/>
        <a:p>
          <a:endParaRPr lang="ru-RU"/>
        </a:p>
      </dgm:t>
    </dgm:pt>
    <dgm:pt modelId="{F817BCBD-6AB9-4981-8B7E-0957F1A03AA9}" type="sibTrans" cxnId="{556DC9AC-5B68-4179-8072-47FC469BE3B9}">
      <dgm:prSet/>
      <dgm:spPr/>
      <dgm:t>
        <a:bodyPr/>
        <a:lstStyle/>
        <a:p>
          <a:endParaRPr lang="ru-RU"/>
        </a:p>
      </dgm:t>
    </dgm:pt>
    <dgm:pt modelId="{B4468716-F3E9-417E-9745-9435B88F4BE1}">
      <dgm:prSet phldrT="[Текст]"/>
      <dgm:spPr/>
      <dgm:t>
        <a:bodyPr/>
        <a:lstStyle/>
        <a:p>
          <a:r>
            <a:rPr lang="ru-RU" dirty="0" smtClean="0"/>
            <a:t>Для запуска требуются дополнительные действия</a:t>
          </a:r>
          <a:r>
            <a:rPr lang="en-US" dirty="0" smtClean="0"/>
            <a:t>:</a:t>
          </a:r>
          <a:endParaRPr lang="ru-RU" dirty="0"/>
        </a:p>
      </dgm:t>
    </dgm:pt>
    <dgm:pt modelId="{1362711A-B215-4F20-9E20-0581055A4389}" type="parTrans" cxnId="{76E903E5-136D-441B-8E9C-EE01764C7FF0}">
      <dgm:prSet/>
      <dgm:spPr/>
      <dgm:t>
        <a:bodyPr/>
        <a:lstStyle/>
        <a:p>
          <a:endParaRPr lang="ru-RU"/>
        </a:p>
      </dgm:t>
    </dgm:pt>
    <dgm:pt modelId="{B18AA083-97DB-4C1A-A694-47564C2B2020}" type="sibTrans" cxnId="{76E903E5-136D-441B-8E9C-EE01764C7FF0}">
      <dgm:prSet/>
      <dgm:spPr/>
      <dgm:t>
        <a:bodyPr/>
        <a:lstStyle/>
        <a:p>
          <a:endParaRPr lang="ru-RU"/>
        </a:p>
      </dgm:t>
    </dgm:pt>
    <dgm:pt modelId="{01113004-B299-48D0-9AE5-0A73CDD2955F}">
      <dgm:prSet phldrT="[Текст]"/>
      <dgm:spPr/>
      <dgm:t>
        <a:bodyPr/>
        <a:lstStyle/>
        <a:p>
          <a:endParaRPr lang="ru-RU" dirty="0"/>
        </a:p>
      </dgm:t>
    </dgm:pt>
    <dgm:pt modelId="{F1E09B26-BB88-4058-8625-94687FBA2C92}" type="parTrans" cxnId="{FDAB1E67-6A56-4BC0-BE22-1A78C640F628}">
      <dgm:prSet/>
      <dgm:spPr/>
      <dgm:t>
        <a:bodyPr/>
        <a:lstStyle/>
        <a:p>
          <a:endParaRPr lang="ru-RU"/>
        </a:p>
      </dgm:t>
    </dgm:pt>
    <dgm:pt modelId="{AD09A638-4637-4BDD-8574-63053B829EE8}" type="sibTrans" cxnId="{FDAB1E67-6A56-4BC0-BE22-1A78C640F628}">
      <dgm:prSet/>
      <dgm:spPr/>
      <dgm:t>
        <a:bodyPr/>
        <a:lstStyle/>
        <a:p>
          <a:endParaRPr lang="ru-RU"/>
        </a:p>
      </dgm:t>
    </dgm:pt>
    <dgm:pt modelId="{B07715D8-5105-4992-8D30-79CF2C92C8C1}">
      <dgm:prSet phldrT="[Текст]"/>
      <dgm:spPr/>
      <dgm:t>
        <a:bodyPr/>
        <a:lstStyle/>
        <a:p>
          <a:r>
            <a:rPr lang="ru-RU" dirty="0" smtClean="0"/>
            <a:t>Запуск вручную из </a:t>
          </a:r>
          <a:r>
            <a:rPr lang="en-US" dirty="0" smtClean="0"/>
            <a:t>VBE (F5)</a:t>
          </a:r>
          <a:endParaRPr lang="ru-RU" dirty="0"/>
        </a:p>
      </dgm:t>
    </dgm:pt>
    <dgm:pt modelId="{F9D8C6C6-331A-4F64-96A4-A7D61DD7FCE9}" type="parTrans" cxnId="{625BC2B6-DAA8-4224-AD28-994979D3BDA6}">
      <dgm:prSet/>
      <dgm:spPr/>
      <dgm:t>
        <a:bodyPr/>
        <a:lstStyle/>
        <a:p>
          <a:endParaRPr lang="ru-RU"/>
        </a:p>
      </dgm:t>
    </dgm:pt>
    <dgm:pt modelId="{0A4AA8F4-36E6-44A2-BD3D-5A3130831BF0}" type="sibTrans" cxnId="{625BC2B6-DAA8-4224-AD28-994979D3BDA6}">
      <dgm:prSet/>
      <dgm:spPr/>
      <dgm:t>
        <a:bodyPr/>
        <a:lstStyle/>
        <a:p>
          <a:endParaRPr lang="ru-RU"/>
        </a:p>
      </dgm:t>
    </dgm:pt>
    <dgm:pt modelId="{80F4ECB8-EC62-4473-95F9-C2E7C0C0118E}">
      <dgm:prSet phldrT="[Текст]"/>
      <dgm:spPr/>
      <dgm:t>
        <a:bodyPr/>
        <a:lstStyle/>
        <a:p>
          <a:r>
            <a:rPr lang="ru-RU" dirty="0" smtClean="0"/>
            <a:t>Диалог по </a:t>
          </a:r>
          <a:r>
            <a:rPr lang="en-US" dirty="0" smtClean="0"/>
            <a:t>Alt + F8</a:t>
          </a:r>
          <a:endParaRPr lang="ru-RU" dirty="0"/>
        </a:p>
      </dgm:t>
    </dgm:pt>
    <dgm:pt modelId="{6E41484F-E801-4660-A37E-D6345AB79686}" type="parTrans" cxnId="{EB3E2239-5657-4292-8769-5733DD1A1A8E}">
      <dgm:prSet/>
      <dgm:spPr/>
      <dgm:t>
        <a:bodyPr/>
        <a:lstStyle/>
        <a:p>
          <a:endParaRPr lang="ru-RU"/>
        </a:p>
      </dgm:t>
    </dgm:pt>
    <dgm:pt modelId="{47F7D005-DBC1-43CB-9FBA-13612341C284}" type="sibTrans" cxnId="{EB3E2239-5657-4292-8769-5733DD1A1A8E}">
      <dgm:prSet/>
      <dgm:spPr/>
      <dgm:t>
        <a:bodyPr/>
        <a:lstStyle/>
        <a:p>
          <a:endParaRPr lang="ru-RU"/>
        </a:p>
      </dgm:t>
    </dgm:pt>
    <dgm:pt modelId="{B94EFC60-2044-498B-A0CE-DAA58B5EFDE3}">
      <dgm:prSet phldrT="[Текст]"/>
      <dgm:spPr/>
      <dgm:t>
        <a:bodyPr/>
        <a:lstStyle/>
        <a:p>
          <a:r>
            <a:rPr lang="ru-RU" dirty="0" smtClean="0"/>
            <a:t>Горячие клавиши</a:t>
          </a:r>
          <a:endParaRPr lang="ru-RU" dirty="0"/>
        </a:p>
      </dgm:t>
    </dgm:pt>
    <dgm:pt modelId="{4D60BE8E-5318-4C51-B6B1-878B08E9404A}" type="parTrans" cxnId="{3837B381-1432-49C2-9AF6-FA507F1AEB3E}">
      <dgm:prSet/>
      <dgm:spPr/>
      <dgm:t>
        <a:bodyPr/>
        <a:lstStyle/>
        <a:p>
          <a:endParaRPr lang="ru-RU"/>
        </a:p>
      </dgm:t>
    </dgm:pt>
    <dgm:pt modelId="{0731C9EB-CDFB-4581-BB3B-0A0890F3AE99}" type="sibTrans" cxnId="{3837B381-1432-49C2-9AF6-FA507F1AEB3E}">
      <dgm:prSet/>
      <dgm:spPr/>
      <dgm:t>
        <a:bodyPr/>
        <a:lstStyle/>
        <a:p>
          <a:endParaRPr lang="ru-RU"/>
        </a:p>
      </dgm:t>
    </dgm:pt>
    <dgm:pt modelId="{0C34B2BA-7545-4382-8B4C-37955C6E4C10}">
      <dgm:prSet phldrT="[Текст]"/>
      <dgm:spPr/>
      <dgm:t>
        <a:bodyPr/>
        <a:lstStyle/>
        <a:p>
          <a:r>
            <a:rPr lang="ru-RU" dirty="0" smtClean="0"/>
            <a:t>Кнопка на листе</a:t>
          </a:r>
          <a:endParaRPr lang="ru-RU" dirty="0"/>
        </a:p>
      </dgm:t>
    </dgm:pt>
    <dgm:pt modelId="{3542B7A2-7818-4714-B51D-FDC8A6C87DB0}" type="parTrans" cxnId="{9B501901-9BBD-4EC7-B5BA-C9F90E9505E9}">
      <dgm:prSet/>
      <dgm:spPr/>
      <dgm:t>
        <a:bodyPr/>
        <a:lstStyle/>
        <a:p>
          <a:endParaRPr lang="ru-RU"/>
        </a:p>
      </dgm:t>
    </dgm:pt>
    <dgm:pt modelId="{C0110925-0F6C-46E0-AE4D-B6CFB64EFA91}" type="sibTrans" cxnId="{9B501901-9BBD-4EC7-B5BA-C9F90E9505E9}">
      <dgm:prSet/>
      <dgm:spPr/>
      <dgm:t>
        <a:bodyPr/>
        <a:lstStyle/>
        <a:p>
          <a:endParaRPr lang="ru-RU"/>
        </a:p>
      </dgm:t>
    </dgm:pt>
    <dgm:pt modelId="{B10480D6-374C-4366-B59F-B340C08604D0}">
      <dgm:prSet phldrT="[Текст]"/>
      <dgm:spPr/>
      <dgm:t>
        <a:bodyPr/>
        <a:lstStyle/>
        <a:p>
          <a:r>
            <a:rPr lang="ru-RU" dirty="0" smtClean="0"/>
            <a:t>Кнопка на панели</a:t>
          </a:r>
          <a:endParaRPr lang="ru-RU" dirty="0"/>
        </a:p>
      </dgm:t>
    </dgm:pt>
    <dgm:pt modelId="{C48FF2DB-7727-45A4-8E40-7B8545140B13}" type="parTrans" cxnId="{C06B5BB1-DE29-4499-9A7D-CF9A84FD2941}">
      <dgm:prSet/>
      <dgm:spPr/>
      <dgm:t>
        <a:bodyPr/>
        <a:lstStyle/>
        <a:p>
          <a:endParaRPr lang="ru-RU"/>
        </a:p>
      </dgm:t>
    </dgm:pt>
    <dgm:pt modelId="{3D25DD5A-710E-4198-868D-FC3B56161478}" type="sibTrans" cxnId="{C06B5BB1-DE29-4499-9A7D-CF9A84FD2941}">
      <dgm:prSet/>
      <dgm:spPr/>
      <dgm:t>
        <a:bodyPr/>
        <a:lstStyle/>
        <a:p>
          <a:endParaRPr lang="ru-RU"/>
        </a:p>
      </dgm:t>
    </dgm:pt>
    <dgm:pt modelId="{51675048-7FE6-456A-A8C4-44937A2EA9B0}" type="pres">
      <dgm:prSet presAssocID="{36640DDE-D230-4F03-BA1C-E4F01476218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120F2FE-501E-4D02-B4E2-474FCA18FFCF}" type="pres">
      <dgm:prSet presAssocID="{F798FD5E-D8FA-4E72-B055-A5D9D6BFB31D}" presName="composite" presStyleCnt="0"/>
      <dgm:spPr/>
    </dgm:pt>
    <dgm:pt modelId="{8354815B-A6D2-4278-BDFB-D09317B936D2}" type="pres">
      <dgm:prSet presAssocID="{F798FD5E-D8FA-4E72-B055-A5D9D6BFB31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702401-0E48-44FC-9640-6E2E270BD3FC}" type="pres">
      <dgm:prSet presAssocID="{F798FD5E-D8FA-4E72-B055-A5D9D6BFB31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7CEA726-5187-442F-90E9-F3C664C57803}" type="pres">
      <dgm:prSet presAssocID="{19AA3448-CCDF-4556-8743-EC65045C9FD1}" presName="space" presStyleCnt="0"/>
      <dgm:spPr/>
    </dgm:pt>
    <dgm:pt modelId="{BAAD186B-D7B5-42DE-B75B-7B8C3B7C9926}" type="pres">
      <dgm:prSet presAssocID="{58A172CA-BCCA-45E8-A260-8970EF07AADD}" presName="composite" presStyleCnt="0"/>
      <dgm:spPr/>
    </dgm:pt>
    <dgm:pt modelId="{8E66A45F-0591-4E7C-A06C-1F2FAE2F86DA}" type="pres">
      <dgm:prSet presAssocID="{58A172CA-BCCA-45E8-A260-8970EF07AAD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956D62-8F0A-496F-8510-46BA31085C0A}" type="pres">
      <dgm:prSet presAssocID="{58A172CA-BCCA-45E8-A260-8970EF07AAD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5773AD4-A02C-4A40-AC17-807CFEB02D0A}" srcId="{36640DDE-D230-4F03-BA1C-E4F014762180}" destId="{F798FD5E-D8FA-4E72-B055-A5D9D6BFB31D}" srcOrd="0" destOrd="0" parTransId="{F5F945DF-4B80-4367-8E71-DEA08947D044}" sibTransId="{19AA3448-CCDF-4556-8743-EC65045C9FD1}"/>
    <dgm:cxn modelId="{F64A5877-C1BB-493F-9087-9C9B7808B419}" type="presOf" srcId="{F798FD5E-D8FA-4E72-B055-A5D9D6BFB31D}" destId="{8354815B-A6D2-4278-BDFB-D09317B936D2}" srcOrd="0" destOrd="0" presId="urn:microsoft.com/office/officeart/2005/8/layout/hList1"/>
    <dgm:cxn modelId="{C5AA2B89-D488-4B28-88D2-9DD72F334946}" type="presOf" srcId="{18866423-A439-4851-B799-EBB90BF20B01}" destId="{E4702401-0E48-44FC-9640-6E2E270BD3FC}" srcOrd="0" destOrd="8" presId="urn:microsoft.com/office/officeart/2005/8/layout/hList1"/>
    <dgm:cxn modelId="{D316EB24-E8D0-4C7E-96DC-8ED0EDBD0D5C}" type="presOf" srcId="{36640DDE-D230-4F03-BA1C-E4F014762180}" destId="{51675048-7FE6-456A-A8C4-44937A2EA9B0}" srcOrd="0" destOrd="0" presId="urn:microsoft.com/office/officeart/2005/8/layout/hList1"/>
    <dgm:cxn modelId="{E99BF422-4C1B-45B9-A1E2-0A05B97A35EE}" srcId="{58A172CA-BCCA-45E8-A260-8970EF07AADD}" destId="{A95D50B9-0DE3-4048-AAC4-64477CA6C807}" srcOrd="0" destOrd="0" parTransId="{D7CD929F-29F1-486D-A4F4-692F59AC173C}" sibTransId="{1F64C67F-DFF3-4B3C-845D-756C1B45BE30}"/>
    <dgm:cxn modelId="{9B501901-9BBD-4EC7-B5BA-C9F90E9505E9}" srcId="{B4468716-F3E9-417E-9745-9435B88F4BE1}" destId="{0C34B2BA-7545-4382-8B4C-37955C6E4C10}" srcOrd="3" destOrd="0" parTransId="{3542B7A2-7818-4714-B51D-FDC8A6C87DB0}" sibTransId="{C0110925-0F6C-46E0-AE4D-B6CFB64EFA91}"/>
    <dgm:cxn modelId="{52FB1B9E-446E-4B83-94DA-8F0DBA61F99A}" srcId="{F798FD5E-D8FA-4E72-B055-A5D9D6BFB31D}" destId="{5FD191FB-4277-49A6-90E2-D575E21C804C}" srcOrd="0" destOrd="0" parTransId="{5048DFF1-ED2B-47ED-A749-7E474E11FBF6}" sibTransId="{8A7A3519-D923-4794-9F0D-C397D3AA300A}"/>
    <dgm:cxn modelId="{BE3382DB-D951-48A0-A655-B08CAF43F666}" srcId="{81EDFD18-FFEB-4A8C-89A0-71CCF80E0810}" destId="{200CC044-A127-4D07-942C-1F9F99A138A4}" srcOrd="2" destOrd="0" parTransId="{EA4CDAAC-2342-4E58-BEEA-6A36B788F0FB}" sibTransId="{86BA3EC3-AB1F-4AD3-9C04-0E6E675E654D}"/>
    <dgm:cxn modelId="{11D90596-1AA1-4514-A0E9-03D1FF1CA990}" srcId="{58A172CA-BCCA-45E8-A260-8970EF07AADD}" destId="{4B5CE83A-7688-4954-BCC6-7E8637421CCC}" srcOrd="3" destOrd="0" parTransId="{6E0BC580-A43A-489D-AEBB-A0C14B9EE4D0}" sibTransId="{4EC8E7A5-BCA0-4EEB-BE04-08B3293F2AE1}"/>
    <dgm:cxn modelId="{556DC9AC-5B68-4179-8072-47FC469BE3B9}" srcId="{F798FD5E-D8FA-4E72-B055-A5D9D6BFB31D}" destId="{18866423-A439-4851-B799-EBB90BF20B01}" srcOrd="3" destOrd="0" parTransId="{D8491F1D-BA71-424A-BB44-F9F03DDC6AD1}" sibTransId="{F817BCBD-6AB9-4981-8B7E-0957F1A03AA9}"/>
    <dgm:cxn modelId="{8C6FEE4D-380A-4012-9AC3-CEBA91DDE417}" type="presOf" srcId="{0C34B2BA-7545-4382-8B4C-37955C6E4C10}" destId="{E4702401-0E48-44FC-9640-6E2E270BD3FC}" srcOrd="0" destOrd="6" presId="urn:microsoft.com/office/officeart/2005/8/layout/hList1"/>
    <dgm:cxn modelId="{76E903E5-136D-441B-8E9C-EE01764C7FF0}" srcId="{F798FD5E-D8FA-4E72-B055-A5D9D6BFB31D}" destId="{B4468716-F3E9-417E-9745-9435B88F4BE1}" srcOrd="2" destOrd="0" parTransId="{1362711A-B215-4F20-9E20-0581055A4389}" sibTransId="{B18AA083-97DB-4C1A-A694-47564C2B2020}"/>
    <dgm:cxn modelId="{AE70AE49-8835-44B0-9863-4B49B98F636F}" type="presOf" srcId="{01113004-B299-48D0-9AE5-0A73CDD2955F}" destId="{E4702401-0E48-44FC-9640-6E2E270BD3FC}" srcOrd="0" destOrd="1" presId="urn:microsoft.com/office/officeart/2005/8/layout/hList1"/>
    <dgm:cxn modelId="{4B45F3D1-AA5A-407D-A20B-70C5F7A10A82}" type="presOf" srcId="{58A172CA-BCCA-45E8-A260-8970EF07AADD}" destId="{8E66A45F-0591-4E7C-A06C-1F2FAE2F86DA}" srcOrd="0" destOrd="0" presId="urn:microsoft.com/office/officeart/2005/8/layout/hList1"/>
    <dgm:cxn modelId="{3837B381-1432-49C2-9AF6-FA507F1AEB3E}" srcId="{B4468716-F3E9-417E-9745-9435B88F4BE1}" destId="{B94EFC60-2044-498B-A0CE-DAA58B5EFDE3}" srcOrd="2" destOrd="0" parTransId="{4D60BE8E-5318-4C51-B6B1-878B08E9404A}" sibTransId="{0731C9EB-CDFB-4581-BB3B-0A0890F3AE99}"/>
    <dgm:cxn modelId="{6006FFE5-753E-4336-B881-D4FF511222D0}" srcId="{81EDFD18-FFEB-4A8C-89A0-71CCF80E0810}" destId="{48BFAD47-F6AC-4B01-9962-061CA2FA4B92}" srcOrd="4" destOrd="0" parTransId="{3746F87A-B967-415F-8C81-6D91A7BC452F}" sibTransId="{D0BBECB2-B3FB-4B04-A37F-0AB77C157C6E}"/>
    <dgm:cxn modelId="{256D348F-4FD3-4FD0-BFD7-5FF4E629EFAD}" type="presOf" srcId="{B4468716-F3E9-417E-9745-9435B88F4BE1}" destId="{E4702401-0E48-44FC-9640-6E2E270BD3FC}" srcOrd="0" destOrd="2" presId="urn:microsoft.com/office/officeart/2005/8/layout/hList1"/>
    <dgm:cxn modelId="{0ECDACDB-AA1B-49F9-8094-4EE515AB5A7A}" type="presOf" srcId="{CB232129-3934-4AFA-A9A7-4C1DFDCF8DA4}" destId="{94956D62-8F0A-496F-8510-46BA31085C0A}" srcOrd="0" destOrd="6" presId="urn:microsoft.com/office/officeart/2005/8/layout/hList1"/>
    <dgm:cxn modelId="{7C3560BE-3075-4E85-826E-A6399042295F}" type="presOf" srcId="{B94EFC60-2044-498B-A0CE-DAA58B5EFDE3}" destId="{E4702401-0E48-44FC-9640-6E2E270BD3FC}" srcOrd="0" destOrd="5" presId="urn:microsoft.com/office/officeart/2005/8/layout/hList1"/>
    <dgm:cxn modelId="{34874B38-9D42-4029-9F5E-FA49006CE0FD}" type="presOf" srcId="{B10480D6-374C-4366-B59F-B340C08604D0}" destId="{E4702401-0E48-44FC-9640-6E2E270BD3FC}" srcOrd="0" destOrd="7" presId="urn:microsoft.com/office/officeart/2005/8/layout/hList1"/>
    <dgm:cxn modelId="{80035A10-FB6D-4BCC-BF92-EEED0C13E95E}" srcId="{58A172CA-BCCA-45E8-A260-8970EF07AADD}" destId="{81EDFD18-FFEB-4A8C-89A0-71CCF80E0810}" srcOrd="2" destOrd="0" parTransId="{90137636-83A4-4393-BF61-0CD729F6D485}" sibTransId="{23E93CB6-9B14-4520-B63C-A78B7F4AFEA9}"/>
    <dgm:cxn modelId="{CC6FAD16-B0A0-4DA4-89E6-A8A0C282D30C}" type="presOf" srcId="{A95D50B9-0DE3-4048-AAC4-64477CA6C807}" destId="{94956D62-8F0A-496F-8510-46BA31085C0A}" srcOrd="0" destOrd="0" presId="urn:microsoft.com/office/officeart/2005/8/layout/hList1"/>
    <dgm:cxn modelId="{0C89F024-BA7F-4F8A-9FE3-7E75E4F1355B}" type="presOf" srcId="{AAA9E7F4-F18B-48F7-BEDB-176500DDD489}" destId="{94956D62-8F0A-496F-8510-46BA31085C0A}" srcOrd="0" destOrd="4" presId="urn:microsoft.com/office/officeart/2005/8/layout/hList1"/>
    <dgm:cxn modelId="{FDAB1E67-6A56-4BC0-BE22-1A78C640F628}" srcId="{F798FD5E-D8FA-4E72-B055-A5D9D6BFB31D}" destId="{01113004-B299-48D0-9AE5-0A73CDD2955F}" srcOrd="1" destOrd="0" parTransId="{F1E09B26-BB88-4058-8625-94687FBA2C92}" sibTransId="{AD09A638-4637-4BDD-8574-63053B829EE8}"/>
    <dgm:cxn modelId="{F845F957-58F1-47B1-8163-CD828E0984B8}" type="presOf" srcId="{5FD191FB-4277-49A6-90E2-D575E21C804C}" destId="{E4702401-0E48-44FC-9640-6E2E270BD3FC}" srcOrd="0" destOrd="0" presId="urn:microsoft.com/office/officeart/2005/8/layout/hList1"/>
    <dgm:cxn modelId="{EBB909EB-0F38-4850-B6AC-7988A01DA86F}" type="presOf" srcId="{79DC05F7-AA02-4EBC-9CA8-F06EC2036A08}" destId="{94956D62-8F0A-496F-8510-46BA31085C0A}" srcOrd="0" destOrd="3" presId="urn:microsoft.com/office/officeart/2005/8/layout/hList1"/>
    <dgm:cxn modelId="{95FBB410-2479-492B-A2A3-555C4CF2E337}" type="presOf" srcId="{81EDFD18-FFEB-4A8C-89A0-71CCF80E0810}" destId="{94956D62-8F0A-496F-8510-46BA31085C0A}" srcOrd="0" destOrd="2" presId="urn:microsoft.com/office/officeart/2005/8/layout/hList1"/>
    <dgm:cxn modelId="{23C936C6-08E0-490F-A9A0-B34CA39CB6B1}" srcId="{36640DDE-D230-4F03-BA1C-E4F014762180}" destId="{58A172CA-BCCA-45E8-A260-8970EF07AADD}" srcOrd="1" destOrd="0" parTransId="{76562B95-9BD1-4B86-98DC-4CF619F4B2FA}" sibTransId="{94AEC466-3EB5-4A61-9A88-D1ECF00CC865}"/>
    <dgm:cxn modelId="{4BC5A979-E833-4238-B38D-05B256ED6F67}" type="presOf" srcId="{B07715D8-5105-4992-8D30-79CF2C92C8C1}" destId="{E4702401-0E48-44FC-9640-6E2E270BD3FC}" srcOrd="0" destOrd="3" presId="urn:microsoft.com/office/officeart/2005/8/layout/hList1"/>
    <dgm:cxn modelId="{61365109-11B7-47C9-823A-11DC727AFEAD}" srcId="{81EDFD18-FFEB-4A8C-89A0-71CCF80E0810}" destId="{79DC05F7-AA02-4EBC-9CA8-F06EC2036A08}" srcOrd="0" destOrd="0" parTransId="{DB97B8AD-A9EA-436E-97E0-FE96B61BA726}" sibTransId="{81D86841-BF12-4DB0-888F-193C8AFD54F0}"/>
    <dgm:cxn modelId="{921D118C-B8B7-48A1-B463-E5CC69C0F2B9}" type="presOf" srcId="{6B94E3E4-2615-4053-9086-C2BFC1DE3C9C}" destId="{94956D62-8F0A-496F-8510-46BA31085C0A}" srcOrd="0" destOrd="1" presId="urn:microsoft.com/office/officeart/2005/8/layout/hList1"/>
    <dgm:cxn modelId="{FC188253-6610-4827-8FFE-FD1C7993634B}" type="presOf" srcId="{48BFAD47-F6AC-4B01-9962-061CA2FA4B92}" destId="{94956D62-8F0A-496F-8510-46BA31085C0A}" srcOrd="0" destOrd="7" presId="urn:microsoft.com/office/officeart/2005/8/layout/hList1"/>
    <dgm:cxn modelId="{F8E5410A-B377-4824-A2C7-70B79FE5A333}" type="presOf" srcId="{200CC044-A127-4D07-942C-1F9F99A138A4}" destId="{94956D62-8F0A-496F-8510-46BA31085C0A}" srcOrd="0" destOrd="5" presId="urn:microsoft.com/office/officeart/2005/8/layout/hList1"/>
    <dgm:cxn modelId="{1EDE1480-373A-4FD8-9292-601101CBEDAB}" type="presOf" srcId="{80F4ECB8-EC62-4473-95F9-C2E7C0C0118E}" destId="{E4702401-0E48-44FC-9640-6E2E270BD3FC}" srcOrd="0" destOrd="4" presId="urn:microsoft.com/office/officeart/2005/8/layout/hList1"/>
    <dgm:cxn modelId="{406A5A29-A8EC-4091-9D3E-D438EB62D1A2}" srcId="{58A172CA-BCCA-45E8-A260-8970EF07AADD}" destId="{6B94E3E4-2615-4053-9086-C2BFC1DE3C9C}" srcOrd="1" destOrd="0" parTransId="{D7D78F00-1B85-4E70-922C-69FF959A8B48}" sibTransId="{5F3A7CDC-2B06-4FD5-AB82-E9804602A12A}"/>
    <dgm:cxn modelId="{7922DB02-A4BE-480F-A719-F4BAE2BD910B}" srcId="{81EDFD18-FFEB-4A8C-89A0-71CCF80E0810}" destId="{CB232129-3934-4AFA-A9A7-4C1DFDCF8DA4}" srcOrd="3" destOrd="0" parTransId="{3CF6C6B6-8DE0-4060-9D7B-009088DF5112}" sibTransId="{6B22065E-9601-4490-9D95-E3360B14E96A}"/>
    <dgm:cxn modelId="{D527AAA6-B3D2-46A2-9D26-E06FD57BE436}" srcId="{81EDFD18-FFEB-4A8C-89A0-71CCF80E0810}" destId="{AAA9E7F4-F18B-48F7-BEDB-176500DDD489}" srcOrd="1" destOrd="0" parTransId="{5CC6AC84-D248-4D34-930A-F8A6B15A9410}" sibTransId="{70FA849D-4A5F-4282-89DC-E7E860B7B2CB}"/>
    <dgm:cxn modelId="{3E7D20BB-1B9D-49F9-BF23-083D053D22FC}" type="presOf" srcId="{4B5CE83A-7688-4954-BCC6-7E8637421CCC}" destId="{94956D62-8F0A-496F-8510-46BA31085C0A}" srcOrd="0" destOrd="8" presId="urn:microsoft.com/office/officeart/2005/8/layout/hList1"/>
    <dgm:cxn modelId="{625BC2B6-DAA8-4224-AD28-994979D3BDA6}" srcId="{B4468716-F3E9-417E-9745-9435B88F4BE1}" destId="{B07715D8-5105-4992-8D30-79CF2C92C8C1}" srcOrd="0" destOrd="0" parTransId="{F9D8C6C6-331A-4F64-96A4-A7D61DD7FCE9}" sibTransId="{0A4AA8F4-36E6-44A2-BD3D-5A3130831BF0}"/>
    <dgm:cxn modelId="{C06B5BB1-DE29-4499-9A7D-CF9A84FD2941}" srcId="{B4468716-F3E9-417E-9745-9435B88F4BE1}" destId="{B10480D6-374C-4366-B59F-B340C08604D0}" srcOrd="4" destOrd="0" parTransId="{C48FF2DB-7727-45A4-8E40-7B8545140B13}" sibTransId="{3D25DD5A-710E-4198-868D-FC3B56161478}"/>
    <dgm:cxn modelId="{EB3E2239-5657-4292-8769-5733DD1A1A8E}" srcId="{B4468716-F3E9-417E-9745-9435B88F4BE1}" destId="{80F4ECB8-EC62-4473-95F9-C2E7C0C0118E}" srcOrd="1" destOrd="0" parTransId="{6E41484F-E801-4660-A37E-D6345AB79686}" sibTransId="{47F7D005-DBC1-43CB-9FBA-13612341C284}"/>
    <dgm:cxn modelId="{D3BCA175-C04D-4235-A758-A23066D36D5E}" type="presParOf" srcId="{51675048-7FE6-456A-A8C4-44937A2EA9B0}" destId="{9120F2FE-501E-4D02-B4E2-474FCA18FFCF}" srcOrd="0" destOrd="0" presId="urn:microsoft.com/office/officeart/2005/8/layout/hList1"/>
    <dgm:cxn modelId="{ED2E2609-86CE-4A0B-A3CF-5130BA5DF4B4}" type="presParOf" srcId="{9120F2FE-501E-4D02-B4E2-474FCA18FFCF}" destId="{8354815B-A6D2-4278-BDFB-D09317B936D2}" srcOrd="0" destOrd="0" presId="urn:microsoft.com/office/officeart/2005/8/layout/hList1"/>
    <dgm:cxn modelId="{3A115271-D67A-446C-B624-5CEDDE396181}" type="presParOf" srcId="{9120F2FE-501E-4D02-B4E2-474FCA18FFCF}" destId="{E4702401-0E48-44FC-9640-6E2E270BD3FC}" srcOrd="1" destOrd="0" presId="urn:microsoft.com/office/officeart/2005/8/layout/hList1"/>
    <dgm:cxn modelId="{3E14C26C-BEC2-4122-97F2-923D6C02C273}" type="presParOf" srcId="{51675048-7FE6-456A-A8C4-44937A2EA9B0}" destId="{67CEA726-5187-442F-90E9-F3C664C57803}" srcOrd="1" destOrd="0" presId="urn:microsoft.com/office/officeart/2005/8/layout/hList1"/>
    <dgm:cxn modelId="{EF5A0FDA-C13B-464A-A055-C0C9BE753B2C}" type="presParOf" srcId="{51675048-7FE6-456A-A8C4-44937A2EA9B0}" destId="{BAAD186B-D7B5-42DE-B75B-7B8C3B7C9926}" srcOrd="2" destOrd="0" presId="urn:microsoft.com/office/officeart/2005/8/layout/hList1"/>
    <dgm:cxn modelId="{CA5AA83F-3904-46D0-A32C-35D9C2CB574A}" type="presParOf" srcId="{BAAD186B-D7B5-42DE-B75B-7B8C3B7C9926}" destId="{8E66A45F-0591-4E7C-A06C-1F2FAE2F86DA}" srcOrd="0" destOrd="0" presId="urn:microsoft.com/office/officeart/2005/8/layout/hList1"/>
    <dgm:cxn modelId="{C9BA7584-6D7C-41D1-A1DA-E2649D654B77}" type="presParOf" srcId="{BAAD186B-D7B5-42DE-B75B-7B8C3B7C9926}" destId="{94956D62-8F0A-496F-8510-46BA31085C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B435E5-2860-4492-8114-06953DB596E0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A922B1-896C-4B8F-9880-813758DC0A7C}">
      <dgm:prSet phldrT="[Текст]" custT="1"/>
      <dgm:spPr/>
      <dgm:t>
        <a:bodyPr/>
        <a:lstStyle/>
        <a:p>
          <a:r>
            <a:rPr lang="ru-RU" sz="2000" dirty="0" smtClean="0"/>
            <a:t>Экономия времени и сил</a:t>
          </a:r>
        </a:p>
        <a:p>
          <a:r>
            <a:rPr lang="ru-RU" sz="2000" dirty="0" smtClean="0"/>
            <a:t>Уменьшение ошибок</a:t>
          </a:r>
        </a:p>
        <a:p>
          <a:r>
            <a:rPr lang="ru-RU" sz="2000" dirty="0" smtClean="0"/>
            <a:t>Соблюдение стандартов</a:t>
          </a:r>
        </a:p>
        <a:p>
          <a:r>
            <a:rPr lang="ru-RU" sz="2000" dirty="0" smtClean="0"/>
            <a:t>Добавление функциональности</a:t>
          </a:r>
        </a:p>
        <a:p>
          <a:r>
            <a:rPr lang="ru-RU" sz="2000" dirty="0" smtClean="0"/>
            <a:t>Взаимодействие с другими приложениями</a:t>
          </a:r>
          <a:endParaRPr lang="ru-RU" sz="2000" dirty="0"/>
        </a:p>
      </dgm:t>
    </dgm:pt>
    <dgm:pt modelId="{8097A32D-CE3B-4907-B008-BDA563A66B3A}" type="parTrans" cxnId="{694E15F5-1D00-4137-AD26-15E28B5CB490}">
      <dgm:prSet/>
      <dgm:spPr/>
      <dgm:t>
        <a:bodyPr/>
        <a:lstStyle/>
        <a:p>
          <a:endParaRPr lang="ru-RU"/>
        </a:p>
      </dgm:t>
    </dgm:pt>
    <dgm:pt modelId="{62F875D5-9600-4183-8593-BFAB92EE53BD}" type="sibTrans" cxnId="{694E15F5-1D00-4137-AD26-15E28B5CB490}">
      <dgm:prSet/>
      <dgm:spPr/>
      <dgm:t>
        <a:bodyPr/>
        <a:lstStyle/>
        <a:p>
          <a:endParaRPr lang="ru-RU"/>
        </a:p>
      </dgm:t>
    </dgm:pt>
    <dgm:pt modelId="{C8DBFFEF-32BB-4FBF-AB95-431792A9EB77}">
      <dgm:prSet phldrT="[Текст]" custT="1"/>
      <dgm:spPr/>
      <dgm:t>
        <a:bodyPr/>
        <a:lstStyle/>
        <a:p>
          <a:r>
            <a:rPr lang="ru-RU" sz="2000" dirty="0" smtClean="0"/>
            <a:t>Нужно знать </a:t>
          </a:r>
          <a:r>
            <a:rPr lang="en-US" sz="2000" dirty="0" smtClean="0"/>
            <a:t>VBA</a:t>
          </a:r>
          <a:endParaRPr lang="ru-RU" sz="2000" dirty="0" smtClean="0"/>
        </a:p>
        <a:p>
          <a:r>
            <a:rPr lang="ru-RU" sz="2000" dirty="0" smtClean="0"/>
            <a:t>Трудно адаптировать</a:t>
          </a:r>
        </a:p>
        <a:p>
          <a:r>
            <a:rPr lang="ru-RU" sz="2000" dirty="0" smtClean="0"/>
            <a:t>Нужен </a:t>
          </a:r>
          <a:r>
            <a:rPr lang="en-US" sz="2000" dirty="0" smtClean="0"/>
            <a:t>Excel</a:t>
          </a:r>
        </a:p>
        <a:p>
          <a:r>
            <a:rPr lang="ru-RU" sz="2000" dirty="0" smtClean="0"/>
            <a:t>Не работает отмена действий</a:t>
          </a:r>
        </a:p>
        <a:p>
          <a:r>
            <a:rPr lang="ru-RU" sz="2000" dirty="0" smtClean="0"/>
            <a:t>Трудности с безопасностью</a:t>
          </a:r>
          <a:endParaRPr lang="ru-RU" sz="2000" dirty="0"/>
        </a:p>
      </dgm:t>
    </dgm:pt>
    <dgm:pt modelId="{7E860F68-ED4A-4548-AE50-85EFDC1987CF}" type="parTrans" cxnId="{E1301CE8-90DC-46BD-88FC-5DAE48E4AB8D}">
      <dgm:prSet/>
      <dgm:spPr/>
      <dgm:t>
        <a:bodyPr/>
        <a:lstStyle/>
        <a:p>
          <a:endParaRPr lang="ru-RU"/>
        </a:p>
      </dgm:t>
    </dgm:pt>
    <dgm:pt modelId="{E75425C1-D026-4C7D-8B0B-BCED2EDF3288}" type="sibTrans" cxnId="{E1301CE8-90DC-46BD-88FC-5DAE48E4AB8D}">
      <dgm:prSet/>
      <dgm:spPr/>
      <dgm:t>
        <a:bodyPr/>
        <a:lstStyle/>
        <a:p>
          <a:endParaRPr lang="ru-RU"/>
        </a:p>
      </dgm:t>
    </dgm:pt>
    <dgm:pt modelId="{D54A729A-1920-4E96-9CCF-06FCA761D018}" type="pres">
      <dgm:prSet presAssocID="{2CB435E5-2860-4492-8114-06953DB596E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860A150-B431-4C8F-A7E2-87389F9FF6FF}" type="pres">
      <dgm:prSet presAssocID="{2CB435E5-2860-4492-8114-06953DB596E0}" presName="Background" presStyleLbl="bgImgPlace1" presStyleIdx="0" presStyleCnt="1"/>
      <dgm:spPr/>
    </dgm:pt>
    <dgm:pt modelId="{97F5DFFC-09AF-480E-B088-C264938C4FDD}" type="pres">
      <dgm:prSet presAssocID="{2CB435E5-2860-4492-8114-06953DB596E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D4A8FC-E658-41B9-A86C-2CF090CAAF61}" type="pres">
      <dgm:prSet presAssocID="{2CB435E5-2860-4492-8114-06953DB596E0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7E9834-89A3-421A-8D73-8778E855A4F6}" type="pres">
      <dgm:prSet presAssocID="{2CB435E5-2860-4492-8114-06953DB596E0}" presName="Plus" presStyleLbl="alignNode1" presStyleIdx="0" presStyleCnt="2"/>
      <dgm:spPr>
        <a:solidFill>
          <a:schemeClr val="accent6"/>
        </a:solidFill>
        <a:ln>
          <a:solidFill>
            <a:schemeClr val="accent6"/>
          </a:solidFill>
        </a:ln>
      </dgm:spPr>
    </dgm:pt>
    <dgm:pt modelId="{3E40D581-4423-42AB-946A-C1FD06B9EC4C}" type="pres">
      <dgm:prSet presAssocID="{2CB435E5-2860-4492-8114-06953DB596E0}" presName="Minus" presStyleLbl="alignNode1" presStyleIdx="1" presStyleCnt="2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</dgm:pt>
    <dgm:pt modelId="{7D68ECCB-694A-48C9-8B6F-1CA5A9A898EB}" type="pres">
      <dgm:prSet presAssocID="{2CB435E5-2860-4492-8114-06953DB596E0}" presName="Divider" presStyleLbl="parChTrans1D1" presStyleIdx="0" presStyleCnt="1"/>
      <dgm:spPr/>
    </dgm:pt>
  </dgm:ptLst>
  <dgm:cxnLst>
    <dgm:cxn modelId="{E1301CE8-90DC-46BD-88FC-5DAE48E4AB8D}" srcId="{2CB435E5-2860-4492-8114-06953DB596E0}" destId="{C8DBFFEF-32BB-4FBF-AB95-431792A9EB77}" srcOrd="1" destOrd="0" parTransId="{7E860F68-ED4A-4548-AE50-85EFDC1987CF}" sibTransId="{E75425C1-D026-4C7D-8B0B-BCED2EDF3288}"/>
    <dgm:cxn modelId="{694E15F5-1D00-4137-AD26-15E28B5CB490}" srcId="{2CB435E5-2860-4492-8114-06953DB596E0}" destId="{77A922B1-896C-4B8F-9880-813758DC0A7C}" srcOrd="0" destOrd="0" parTransId="{8097A32D-CE3B-4907-B008-BDA563A66B3A}" sibTransId="{62F875D5-9600-4183-8593-BFAB92EE53BD}"/>
    <dgm:cxn modelId="{0CD1FFA9-BBF2-4794-A216-788BF185138F}" type="presOf" srcId="{2CB435E5-2860-4492-8114-06953DB596E0}" destId="{D54A729A-1920-4E96-9CCF-06FCA761D018}" srcOrd="0" destOrd="0" presId="urn:microsoft.com/office/officeart/2009/3/layout/PlusandMinus"/>
    <dgm:cxn modelId="{C1F21F42-87C3-4E12-ADB9-76C9D5E901BC}" type="presOf" srcId="{77A922B1-896C-4B8F-9880-813758DC0A7C}" destId="{97F5DFFC-09AF-480E-B088-C264938C4FDD}" srcOrd="0" destOrd="0" presId="urn:microsoft.com/office/officeart/2009/3/layout/PlusandMinus"/>
    <dgm:cxn modelId="{845EAFB7-0225-4FBC-B118-5FA9F9E0B6E9}" type="presOf" srcId="{C8DBFFEF-32BB-4FBF-AB95-431792A9EB77}" destId="{AED4A8FC-E658-41B9-A86C-2CF090CAAF61}" srcOrd="0" destOrd="0" presId="urn:microsoft.com/office/officeart/2009/3/layout/PlusandMinus"/>
    <dgm:cxn modelId="{0060B973-6E5D-415A-B676-D534739995F6}" type="presParOf" srcId="{D54A729A-1920-4E96-9CCF-06FCA761D018}" destId="{D860A150-B431-4C8F-A7E2-87389F9FF6FF}" srcOrd="0" destOrd="0" presId="urn:microsoft.com/office/officeart/2009/3/layout/PlusandMinus"/>
    <dgm:cxn modelId="{4515C23B-A0A1-4FCE-A75F-18C32B71892F}" type="presParOf" srcId="{D54A729A-1920-4E96-9CCF-06FCA761D018}" destId="{97F5DFFC-09AF-480E-B088-C264938C4FDD}" srcOrd="1" destOrd="0" presId="urn:microsoft.com/office/officeart/2009/3/layout/PlusandMinus"/>
    <dgm:cxn modelId="{5E5420AF-DA26-4D2F-85A4-F886B491118D}" type="presParOf" srcId="{D54A729A-1920-4E96-9CCF-06FCA761D018}" destId="{AED4A8FC-E658-41B9-A86C-2CF090CAAF61}" srcOrd="2" destOrd="0" presId="urn:microsoft.com/office/officeart/2009/3/layout/PlusandMinus"/>
    <dgm:cxn modelId="{5F79B6B1-1F7C-42BC-8B50-53B8C1D56639}" type="presParOf" srcId="{D54A729A-1920-4E96-9CCF-06FCA761D018}" destId="{757E9834-89A3-421A-8D73-8778E855A4F6}" srcOrd="3" destOrd="0" presId="urn:microsoft.com/office/officeart/2009/3/layout/PlusandMinus"/>
    <dgm:cxn modelId="{0C9BEDCB-822A-417E-A264-6C96E315DC09}" type="presParOf" srcId="{D54A729A-1920-4E96-9CCF-06FCA761D018}" destId="{3E40D581-4423-42AB-946A-C1FD06B9EC4C}" srcOrd="4" destOrd="0" presId="urn:microsoft.com/office/officeart/2009/3/layout/PlusandMinus"/>
    <dgm:cxn modelId="{1E823AA8-F3F2-4061-B9D8-B8C0B145AC7C}" type="presParOf" srcId="{D54A729A-1920-4E96-9CCF-06FCA761D018}" destId="{7D68ECCB-694A-48C9-8B6F-1CA5A9A898E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36C096-8532-46C3-8498-42E03B810930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B9172E-1CEE-4EA8-B463-8C9CA1596DEA}">
      <dgm:prSet phldrT="[Текст]"/>
      <dgm:spPr/>
      <dgm:t>
        <a:bodyPr/>
        <a:lstStyle/>
        <a:p>
          <a:r>
            <a:rPr lang="ru-RU" dirty="0" smtClean="0"/>
            <a:t>Запись макроса</a:t>
          </a:r>
          <a:endParaRPr lang="ru-RU" dirty="0"/>
        </a:p>
      </dgm:t>
    </dgm:pt>
    <dgm:pt modelId="{3F3BD44E-1384-422D-99F2-EDA5B40ABCBD}" type="parTrans" cxnId="{667537A5-D461-481A-AF06-2A38C2A2C03B}">
      <dgm:prSet/>
      <dgm:spPr/>
      <dgm:t>
        <a:bodyPr/>
        <a:lstStyle/>
        <a:p>
          <a:endParaRPr lang="ru-RU"/>
        </a:p>
      </dgm:t>
    </dgm:pt>
    <dgm:pt modelId="{E205C4E6-255E-406C-ABB8-BFCB41B63102}" type="sibTrans" cxnId="{667537A5-D461-481A-AF06-2A38C2A2C03B}">
      <dgm:prSet/>
      <dgm:spPr/>
      <dgm:t>
        <a:bodyPr/>
        <a:lstStyle/>
        <a:p>
          <a:endParaRPr lang="ru-RU"/>
        </a:p>
      </dgm:t>
    </dgm:pt>
    <dgm:pt modelId="{F61C9ABF-58CA-423A-B7D3-D68178279037}">
      <dgm:prSet phldrT="[Текст]"/>
      <dgm:spPr/>
      <dgm:t>
        <a:bodyPr/>
        <a:lstStyle/>
        <a:p>
          <a:r>
            <a:rPr lang="ru-RU" dirty="0" smtClean="0"/>
            <a:t>Пишем код</a:t>
          </a:r>
          <a:endParaRPr lang="ru-RU" dirty="0"/>
        </a:p>
      </dgm:t>
    </dgm:pt>
    <dgm:pt modelId="{5CBE813C-1B5D-4C20-BD22-D2368EE24C07}" type="parTrans" cxnId="{F33A9B8A-E48B-4950-B864-144B63C9D375}">
      <dgm:prSet/>
      <dgm:spPr/>
      <dgm:t>
        <a:bodyPr/>
        <a:lstStyle/>
        <a:p>
          <a:endParaRPr lang="ru-RU"/>
        </a:p>
      </dgm:t>
    </dgm:pt>
    <dgm:pt modelId="{921B5DB7-BEFE-4248-AE7B-6E6602346925}" type="sibTrans" cxnId="{F33A9B8A-E48B-4950-B864-144B63C9D375}">
      <dgm:prSet/>
      <dgm:spPr/>
      <dgm:t>
        <a:bodyPr/>
        <a:lstStyle/>
        <a:p>
          <a:endParaRPr lang="ru-RU"/>
        </a:p>
      </dgm:t>
    </dgm:pt>
    <dgm:pt modelId="{1ECA5E26-26CA-4B03-9762-5A99CBE874BB}">
      <dgm:prSet phldrT="[Текст]"/>
      <dgm:spPr/>
      <dgm:t>
        <a:bodyPr/>
        <a:lstStyle/>
        <a:p>
          <a:r>
            <a:rPr lang="ru-RU" dirty="0" smtClean="0"/>
            <a:t>Используем чужой код</a:t>
          </a:r>
          <a:endParaRPr lang="ru-RU" dirty="0"/>
        </a:p>
      </dgm:t>
    </dgm:pt>
    <dgm:pt modelId="{FEA98285-6045-4FEB-BEAF-38062783BEA8}" type="parTrans" cxnId="{5953A0E2-4CF9-49A5-9314-7048ABD448D0}">
      <dgm:prSet/>
      <dgm:spPr/>
      <dgm:t>
        <a:bodyPr/>
        <a:lstStyle/>
        <a:p>
          <a:endParaRPr lang="ru-RU"/>
        </a:p>
      </dgm:t>
    </dgm:pt>
    <dgm:pt modelId="{7598B3C5-8D0F-409A-B4E2-BA452A6BE375}" type="sibTrans" cxnId="{5953A0E2-4CF9-49A5-9314-7048ABD448D0}">
      <dgm:prSet/>
      <dgm:spPr/>
      <dgm:t>
        <a:bodyPr/>
        <a:lstStyle/>
        <a:p>
          <a:endParaRPr lang="ru-RU"/>
        </a:p>
      </dgm:t>
    </dgm:pt>
    <dgm:pt modelId="{E741AB0F-9A4E-431C-956B-B8E3C7A8F456}">
      <dgm:prSet phldrT="[Текст]"/>
      <dgm:spPr/>
      <dgm:t>
        <a:bodyPr/>
        <a:lstStyle/>
        <a:p>
          <a:r>
            <a:rPr lang="ru-RU" dirty="0" smtClean="0"/>
            <a:t>Готовый макрос</a:t>
          </a:r>
          <a:endParaRPr lang="ru-RU" dirty="0"/>
        </a:p>
      </dgm:t>
    </dgm:pt>
    <dgm:pt modelId="{7F7FF881-6A50-4B6F-829E-B3EC58B757D6}" type="parTrans" cxnId="{27B48D66-4CD6-411B-902D-10D6560D7320}">
      <dgm:prSet/>
      <dgm:spPr/>
      <dgm:t>
        <a:bodyPr/>
        <a:lstStyle/>
        <a:p>
          <a:endParaRPr lang="ru-RU"/>
        </a:p>
      </dgm:t>
    </dgm:pt>
    <dgm:pt modelId="{7834BA55-7D59-43D0-94F0-EB4579C3641E}" type="sibTrans" cxnId="{27B48D66-4CD6-411B-902D-10D6560D7320}">
      <dgm:prSet/>
      <dgm:spPr/>
      <dgm:t>
        <a:bodyPr/>
        <a:lstStyle/>
        <a:p>
          <a:endParaRPr lang="ru-RU"/>
        </a:p>
      </dgm:t>
    </dgm:pt>
    <dgm:pt modelId="{0D27F446-2C92-4F7B-A842-06D1DE4CCE9D}" type="pres">
      <dgm:prSet presAssocID="{E936C096-8532-46C3-8498-42E03B81093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12FF892-0290-4FEE-9AD1-46D726955E21}" type="pres">
      <dgm:prSet presAssocID="{E936C096-8532-46C3-8498-42E03B810930}" presName="ellipse" presStyleLbl="trBgShp" presStyleIdx="0" presStyleCnt="1"/>
      <dgm:spPr/>
    </dgm:pt>
    <dgm:pt modelId="{4C0173D3-26D2-4682-8981-0DE0ECB21A5E}" type="pres">
      <dgm:prSet presAssocID="{E936C096-8532-46C3-8498-42E03B810930}" presName="arrow1" presStyleLbl="fgShp" presStyleIdx="0" presStyleCnt="1"/>
      <dgm:spPr/>
    </dgm:pt>
    <dgm:pt modelId="{C3A5DEAD-A330-4481-A80F-1C9570260EEF}" type="pres">
      <dgm:prSet presAssocID="{E936C096-8532-46C3-8498-42E03B81093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209E72-2ACD-4877-A7F7-CB74E1E329E2}" type="pres">
      <dgm:prSet presAssocID="{F61C9ABF-58CA-423A-B7D3-D68178279037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80A310-9174-4053-9A09-CC1C1298FF40}" type="pres">
      <dgm:prSet presAssocID="{1ECA5E26-26CA-4B03-9762-5A99CBE874BB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862DE3-D4DD-48FB-8C02-F6CFD1B43F8E}" type="pres">
      <dgm:prSet presAssocID="{E741AB0F-9A4E-431C-956B-B8E3C7A8F456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5FE1F4-6F60-434B-A601-95FE4A5B70E1}" type="pres">
      <dgm:prSet presAssocID="{E936C096-8532-46C3-8498-42E03B810930}" presName="funnel" presStyleLbl="trAlignAcc1" presStyleIdx="0" presStyleCnt="1"/>
      <dgm:spPr/>
    </dgm:pt>
  </dgm:ptLst>
  <dgm:cxnLst>
    <dgm:cxn modelId="{6EB86708-6737-47CD-A491-F6691B4BD131}" type="presOf" srcId="{E741AB0F-9A4E-431C-956B-B8E3C7A8F456}" destId="{C3A5DEAD-A330-4481-A80F-1C9570260EEF}" srcOrd="0" destOrd="0" presId="urn:microsoft.com/office/officeart/2005/8/layout/funnel1"/>
    <dgm:cxn modelId="{5953A0E2-4CF9-49A5-9314-7048ABD448D0}" srcId="{E936C096-8532-46C3-8498-42E03B810930}" destId="{1ECA5E26-26CA-4B03-9762-5A99CBE874BB}" srcOrd="2" destOrd="0" parTransId="{FEA98285-6045-4FEB-BEAF-38062783BEA8}" sibTransId="{7598B3C5-8D0F-409A-B4E2-BA452A6BE375}"/>
    <dgm:cxn modelId="{27B48D66-4CD6-411B-902D-10D6560D7320}" srcId="{E936C096-8532-46C3-8498-42E03B810930}" destId="{E741AB0F-9A4E-431C-956B-B8E3C7A8F456}" srcOrd="3" destOrd="0" parTransId="{7F7FF881-6A50-4B6F-829E-B3EC58B757D6}" sibTransId="{7834BA55-7D59-43D0-94F0-EB4579C3641E}"/>
    <dgm:cxn modelId="{C7539493-4B57-4C6A-8B15-2A80A37BA3D6}" type="presOf" srcId="{1ECA5E26-26CA-4B03-9762-5A99CBE874BB}" destId="{04209E72-2ACD-4877-A7F7-CB74E1E329E2}" srcOrd="0" destOrd="0" presId="urn:microsoft.com/office/officeart/2005/8/layout/funnel1"/>
    <dgm:cxn modelId="{667537A5-D461-481A-AF06-2A38C2A2C03B}" srcId="{E936C096-8532-46C3-8498-42E03B810930}" destId="{77B9172E-1CEE-4EA8-B463-8C9CA1596DEA}" srcOrd="0" destOrd="0" parTransId="{3F3BD44E-1384-422D-99F2-EDA5B40ABCBD}" sibTransId="{E205C4E6-255E-406C-ABB8-BFCB41B63102}"/>
    <dgm:cxn modelId="{F33A9B8A-E48B-4950-B864-144B63C9D375}" srcId="{E936C096-8532-46C3-8498-42E03B810930}" destId="{F61C9ABF-58CA-423A-B7D3-D68178279037}" srcOrd="1" destOrd="0" parTransId="{5CBE813C-1B5D-4C20-BD22-D2368EE24C07}" sibTransId="{921B5DB7-BEFE-4248-AE7B-6E6602346925}"/>
    <dgm:cxn modelId="{B2855915-565F-4BAA-A28B-721D13D28B43}" type="presOf" srcId="{77B9172E-1CEE-4EA8-B463-8C9CA1596DEA}" destId="{45862DE3-D4DD-48FB-8C02-F6CFD1B43F8E}" srcOrd="0" destOrd="0" presId="urn:microsoft.com/office/officeart/2005/8/layout/funnel1"/>
    <dgm:cxn modelId="{3C83519E-568E-4028-AEB1-5DEB74364F08}" type="presOf" srcId="{F61C9ABF-58CA-423A-B7D3-D68178279037}" destId="{CB80A310-9174-4053-9A09-CC1C1298FF40}" srcOrd="0" destOrd="0" presId="urn:microsoft.com/office/officeart/2005/8/layout/funnel1"/>
    <dgm:cxn modelId="{494C4708-9C13-4BF3-BE10-1B520D2C9B19}" type="presOf" srcId="{E936C096-8532-46C3-8498-42E03B810930}" destId="{0D27F446-2C92-4F7B-A842-06D1DE4CCE9D}" srcOrd="0" destOrd="0" presId="urn:microsoft.com/office/officeart/2005/8/layout/funnel1"/>
    <dgm:cxn modelId="{DBC35B15-0BE4-4710-942F-35D81C70BA88}" type="presParOf" srcId="{0D27F446-2C92-4F7B-A842-06D1DE4CCE9D}" destId="{E12FF892-0290-4FEE-9AD1-46D726955E21}" srcOrd="0" destOrd="0" presId="urn:microsoft.com/office/officeart/2005/8/layout/funnel1"/>
    <dgm:cxn modelId="{17F04309-3291-4985-9CC6-213E0F58D29C}" type="presParOf" srcId="{0D27F446-2C92-4F7B-A842-06D1DE4CCE9D}" destId="{4C0173D3-26D2-4682-8981-0DE0ECB21A5E}" srcOrd="1" destOrd="0" presId="urn:microsoft.com/office/officeart/2005/8/layout/funnel1"/>
    <dgm:cxn modelId="{0822FE5A-C3C8-45A3-A519-859F470311CF}" type="presParOf" srcId="{0D27F446-2C92-4F7B-A842-06D1DE4CCE9D}" destId="{C3A5DEAD-A330-4481-A80F-1C9570260EEF}" srcOrd="2" destOrd="0" presId="urn:microsoft.com/office/officeart/2005/8/layout/funnel1"/>
    <dgm:cxn modelId="{8CFB423B-C171-41F1-8530-24C8D5CCCD4D}" type="presParOf" srcId="{0D27F446-2C92-4F7B-A842-06D1DE4CCE9D}" destId="{04209E72-2ACD-4877-A7F7-CB74E1E329E2}" srcOrd="3" destOrd="0" presId="urn:microsoft.com/office/officeart/2005/8/layout/funnel1"/>
    <dgm:cxn modelId="{FC3FC77B-6071-40A3-B503-9AC5AB9AC1AD}" type="presParOf" srcId="{0D27F446-2C92-4F7B-A842-06D1DE4CCE9D}" destId="{CB80A310-9174-4053-9A09-CC1C1298FF40}" srcOrd="4" destOrd="0" presId="urn:microsoft.com/office/officeart/2005/8/layout/funnel1"/>
    <dgm:cxn modelId="{9242A906-8CC2-439A-B8D0-1C0DFA15A3A0}" type="presParOf" srcId="{0D27F446-2C92-4F7B-A842-06D1DE4CCE9D}" destId="{45862DE3-D4DD-48FB-8C02-F6CFD1B43F8E}" srcOrd="5" destOrd="0" presId="urn:microsoft.com/office/officeart/2005/8/layout/funnel1"/>
    <dgm:cxn modelId="{EC0792CC-EF46-4C34-A7E7-FB6DA57805C7}" type="presParOf" srcId="{0D27F446-2C92-4F7B-A842-06D1DE4CCE9D}" destId="{DA5FE1F4-6F60-434B-A601-95FE4A5B70E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B435E5-2860-4492-8114-06953DB596E0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A922B1-896C-4B8F-9880-813758DC0A7C}">
      <dgm:prSet phldrT="[Текст]" custT="1"/>
      <dgm:spPr/>
      <dgm:t>
        <a:bodyPr/>
        <a:lstStyle/>
        <a:p>
          <a:r>
            <a:rPr lang="ru-RU" sz="2000" dirty="0" smtClean="0"/>
            <a:t>Не нужно знать </a:t>
          </a:r>
          <a:r>
            <a:rPr lang="en-US" sz="2000" dirty="0" smtClean="0"/>
            <a:t>VBA</a:t>
          </a:r>
        </a:p>
        <a:p>
          <a:r>
            <a:rPr lang="ru-RU" sz="2000" dirty="0" smtClean="0"/>
            <a:t>Можно подсматривать команды и функции</a:t>
          </a:r>
          <a:endParaRPr lang="ru-RU" sz="2000" dirty="0"/>
        </a:p>
      </dgm:t>
    </dgm:pt>
    <dgm:pt modelId="{8097A32D-CE3B-4907-B008-BDA563A66B3A}" type="parTrans" cxnId="{694E15F5-1D00-4137-AD26-15E28B5CB490}">
      <dgm:prSet/>
      <dgm:spPr/>
      <dgm:t>
        <a:bodyPr/>
        <a:lstStyle/>
        <a:p>
          <a:endParaRPr lang="ru-RU"/>
        </a:p>
      </dgm:t>
    </dgm:pt>
    <dgm:pt modelId="{62F875D5-9600-4183-8593-BFAB92EE53BD}" type="sibTrans" cxnId="{694E15F5-1D00-4137-AD26-15E28B5CB490}">
      <dgm:prSet/>
      <dgm:spPr/>
      <dgm:t>
        <a:bodyPr/>
        <a:lstStyle/>
        <a:p>
          <a:endParaRPr lang="ru-RU"/>
        </a:p>
      </dgm:t>
    </dgm:pt>
    <dgm:pt modelId="{C8DBFFEF-32BB-4FBF-AB95-431792A9EB77}">
      <dgm:prSet phldrT="[Текст]" custT="1"/>
      <dgm:spPr/>
      <dgm:t>
        <a:bodyPr/>
        <a:lstStyle/>
        <a:p>
          <a:r>
            <a:rPr lang="ru-RU" sz="2000" dirty="0" smtClean="0"/>
            <a:t>Нерациональный код</a:t>
          </a:r>
        </a:p>
        <a:p>
          <a:r>
            <a:rPr lang="ru-RU" sz="2000" dirty="0" smtClean="0"/>
            <a:t>Нет циклов</a:t>
          </a:r>
        </a:p>
        <a:p>
          <a:r>
            <a:rPr lang="ru-RU" sz="2000" dirty="0" smtClean="0"/>
            <a:t>Нет условий</a:t>
          </a:r>
        </a:p>
        <a:p>
          <a:r>
            <a:rPr lang="ru-RU" sz="2000" dirty="0" smtClean="0"/>
            <a:t>Нет диалога с пользователем</a:t>
          </a:r>
        </a:p>
        <a:p>
          <a:r>
            <a:rPr lang="ru-RU" sz="2000" dirty="0" smtClean="0"/>
            <a:t>Нет взаимодействия с другими приложениями</a:t>
          </a:r>
        </a:p>
        <a:p>
          <a:r>
            <a:rPr lang="ru-RU" sz="2000" dirty="0" smtClean="0"/>
            <a:t>Не пишет действия с графикой и диаграммами</a:t>
          </a:r>
          <a:endParaRPr lang="ru-RU" sz="2000" dirty="0"/>
        </a:p>
      </dgm:t>
    </dgm:pt>
    <dgm:pt modelId="{7E860F68-ED4A-4548-AE50-85EFDC1987CF}" type="parTrans" cxnId="{E1301CE8-90DC-46BD-88FC-5DAE48E4AB8D}">
      <dgm:prSet/>
      <dgm:spPr/>
      <dgm:t>
        <a:bodyPr/>
        <a:lstStyle/>
        <a:p>
          <a:endParaRPr lang="ru-RU"/>
        </a:p>
      </dgm:t>
    </dgm:pt>
    <dgm:pt modelId="{E75425C1-D026-4C7D-8B0B-BCED2EDF3288}" type="sibTrans" cxnId="{E1301CE8-90DC-46BD-88FC-5DAE48E4AB8D}">
      <dgm:prSet/>
      <dgm:spPr/>
      <dgm:t>
        <a:bodyPr/>
        <a:lstStyle/>
        <a:p>
          <a:endParaRPr lang="ru-RU"/>
        </a:p>
      </dgm:t>
    </dgm:pt>
    <dgm:pt modelId="{D54A729A-1920-4E96-9CCF-06FCA761D018}" type="pres">
      <dgm:prSet presAssocID="{2CB435E5-2860-4492-8114-06953DB596E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860A150-B431-4C8F-A7E2-87389F9FF6FF}" type="pres">
      <dgm:prSet presAssocID="{2CB435E5-2860-4492-8114-06953DB596E0}" presName="Background" presStyleLbl="bgImgPlace1" presStyleIdx="0" presStyleCnt="1"/>
      <dgm:spPr/>
    </dgm:pt>
    <dgm:pt modelId="{97F5DFFC-09AF-480E-B088-C264938C4FDD}" type="pres">
      <dgm:prSet presAssocID="{2CB435E5-2860-4492-8114-06953DB596E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D4A8FC-E658-41B9-A86C-2CF090CAAF61}" type="pres">
      <dgm:prSet presAssocID="{2CB435E5-2860-4492-8114-06953DB596E0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7E9834-89A3-421A-8D73-8778E855A4F6}" type="pres">
      <dgm:prSet presAssocID="{2CB435E5-2860-4492-8114-06953DB596E0}" presName="Plus" presStyleLbl="alignNode1" presStyleIdx="0" presStyleCnt="2"/>
      <dgm:spPr>
        <a:solidFill>
          <a:schemeClr val="accent6"/>
        </a:solidFill>
        <a:ln>
          <a:solidFill>
            <a:schemeClr val="accent6"/>
          </a:solidFill>
        </a:ln>
      </dgm:spPr>
    </dgm:pt>
    <dgm:pt modelId="{3E40D581-4423-42AB-946A-C1FD06B9EC4C}" type="pres">
      <dgm:prSet presAssocID="{2CB435E5-2860-4492-8114-06953DB596E0}" presName="Minus" presStyleLbl="alignNode1" presStyleIdx="1" presStyleCnt="2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</dgm:pt>
    <dgm:pt modelId="{7D68ECCB-694A-48C9-8B6F-1CA5A9A898EB}" type="pres">
      <dgm:prSet presAssocID="{2CB435E5-2860-4492-8114-06953DB596E0}" presName="Divider" presStyleLbl="parChTrans1D1" presStyleIdx="0" presStyleCnt="1"/>
      <dgm:spPr/>
    </dgm:pt>
  </dgm:ptLst>
  <dgm:cxnLst>
    <dgm:cxn modelId="{E1301CE8-90DC-46BD-88FC-5DAE48E4AB8D}" srcId="{2CB435E5-2860-4492-8114-06953DB596E0}" destId="{C8DBFFEF-32BB-4FBF-AB95-431792A9EB77}" srcOrd="1" destOrd="0" parTransId="{7E860F68-ED4A-4548-AE50-85EFDC1987CF}" sibTransId="{E75425C1-D026-4C7D-8B0B-BCED2EDF3288}"/>
    <dgm:cxn modelId="{4E21FEC7-8418-4923-B26A-3BBE9CE9D0F8}" type="presOf" srcId="{C8DBFFEF-32BB-4FBF-AB95-431792A9EB77}" destId="{AED4A8FC-E658-41B9-A86C-2CF090CAAF61}" srcOrd="0" destOrd="0" presId="urn:microsoft.com/office/officeart/2009/3/layout/PlusandMinus"/>
    <dgm:cxn modelId="{2CF79E3F-0DE5-4CE8-9F37-5865E74457AD}" type="presOf" srcId="{2CB435E5-2860-4492-8114-06953DB596E0}" destId="{D54A729A-1920-4E96-9CCF-06FCA761D018}" srcOrd="0" destOrd="0" presId="urn:microsoft.com/office/officeart/2009/3/layout/PlusandMinus"/>
    <dgm:cxn modelId="{694E15F5-1D00-4137-AD26-15E28B5CB490}" srcId="{2CB435E5-2860-4492-8114-06953DB596E0}" destId="{77A922B1-896C-4B8F-9880-813758DC0A7C}" srcOrd="0" destOrd="0" parTransId="{8097A32D-CE3B-4907-B008-BDA563A66B3A}" sibTransId="{62F875D5-9600-4183-8593-BFAB92EE53BD}"/>
    <dgm:cxn modelId="{0A485A56-4D4E-494A-BD26-E0DD267F44E9}" type="presOf" srcId="{77A922B1-896C-4B8F-9880-813758DC0A7C}" destId="{97F5DFFC-09AF-480E-B088-C264938C4FDD}" srcOrd="0" destOrd="0" presId="urn:microsoft.com/office/officeart/2009/3/layout/PlusandMinus"/>
    <dgm:cxn modelId="{6B25D6FB-1848-4DB5-9F8B-B0F52CFBBC4A}" type="presParOf" srcId="{D54A729A-1920-4E96-9CCF-06FCA761D018}" destId="{D860A150-B431-4C8F-A7E2-87389F9FF6FF}" srcOrd="0" destOrd="0" presId="urn:microsoft.com/office/officeart/2009/3/layout/PlusandMinus"/>
    <dgm:cxn modelId="{6C9748EF-F978-4F93-B57B-2C0EFAA68729}" type="presParOf" srcId="{D54A729A-1920-4E96-9CCF-06FCA761D018}" destId="{97F5DFFC-09AF-480E-B088-C264938C4FDD}" srcOrd="1" destOrd="0" presId="urn:microsoft.com/office/officeart/2009/3/layout/PlusandMinus"/>
    <dgm:cxn modelId="{8598CD32-B426-4AC8-9F14-87FCA4664AC9}" type="presParOf" srcId="{D54A729A-1920-4E96-9CCF-06FCA761D018}" destId="{AED4A8FC-E658-41B9-A86C-2CF090CAAF61}" srcOrd="2" destOrd="0" presId="urn:microsoft.com/office/officeart/2009/3/layout/PlusandMinus"/>
    <dgm:cxn modelId="{44F1E71D-D1C7-4132-882A-40CBC726669E}" type="presParOf" srcId="{D54A729A-1920-4E96-9CCF-06FCA761D018}" destId="{757E9834-89A3-421A-8D73-8778E855A4F6}" srcOrd="3" destOrd="0" presId="urn:microsoft.com/office/officeart/2009/3/layout/PlusandMinus"/>
    <dgm:cxn modelId="{3C3D40C3-2D3F-453E-A84F-11F5103504CF}" type="presParOf" srcId="{D54A729A-1920-4E96-9CCF-06FCA761D018}" destId="{3E40D581-4423-42AB-946A-C1FD06B9EC4C}" srcOrd="4" destOrd="0" presId="urn:microsoft.com/office/officeart/2009/3/layout/PlusandMinus"/>
    <dgm:cxn modelId="{033A28F5-0AD4-4F22-8BFE-4DD2A23B89FC}" type="presParOf" srcId="{D54A729A-1920-4E96-9CCF-06FCA761D018}" destId="{7D68ECCB-694A-48C9-8B6F-1CA5A9A898E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B435E5-2860-4492-8114-06953DB596E0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A922B1-896C-4B8F-9880-813758DC0A7C}">
      <dgm:prSet phldrT="[Текст]" custT="1"/>
      <dgm:spPr/>
      <dgm:t>
        <a:bodyPr/>
        <a:lstStyle/>
        <a:p>
          <a:r>
            <a:rPr lang="ru-RU" sz="2000" dirty="0" smtClean="0"/>
            <a:t>Ограничений нет</a:t>
          </a:r>
          <a:endParaRPr lang="ru-RU" sz="2000" dirty="0"/>
        </a:p>
      </dgm:t>
    </dgm:pt>
    <dgm:pt modelId="{8097A32D-CE3B-4907-B008-BDA563A66B3A}" type="parTrans" cxnId="{694E15F5-1D00-4137-AD26-15E28B5CB490}">
      <dgm:prSet/>
      <dgm:spPr/>
      <dgm:t>
        <a:bodyPr/>
        <a:lstStyle/>
        <a:p>
          <a:endParaRPr lang="ru-RU"/>
        </a:p>
      </dgm:t>
    </dgm:pt>
    <dgm:pt modelId="{62F875D5-9600-4183-8593-BFAB92EE53BD}" type="sibTrans" cxnId="{694E15F5-1D00-4137-AD26-15E28B5CB490}">
      <dgm:prSet/>
      <dgm:spPr/>
      <dgm:t>
        <a:bodyPr/>
        <a:lstStyle/>
        <a:p>
          <a:endParaRPr lang="ru-RU"/>
        </a:p>
      </dgm:t>
    </dgm:pt>
    <dgm:pt modelId="{C8DBFFEF-32BB-4FBF-AB95-431792A9EB77}">
      <dgm:prSet phldrT="[Текст]" custT="1"/>
      <dgm:spPr/>
      <dgm:t>
        <a:bodyPr/>
        <a:lstStyle/>
        <a:p>
          <a:r>
            <a:rPr lang="ru-RU" sz="2000" dirty="0" smtClean="0"/>
            <a:t>Необходимо знать </a:t>
          </a:r>
          <a:r>
            <a:rPr lang="en-US" sz="2000" dirty="0" smtClean="0"/>
            <a:t>VBA</a:t>
          </a:r>
        </a:p>
        <a:p>
          <a:r>
            <a:rPr lang="ru-RU" sz="2000" dirty="0" smtClean="0"/>
            <a:t>Долгая отладка</a:t>
          </a:r>
          <a:endParaRPr lang="ru-RU" sz="2000" dirty="0"/>
        </a:p>
      </dgm:t>
    </dgm:pt>
    <dgm:pt modelId="{7E860F68-ED4A-4548-AE50-85EFDC1987CF}" type="parTrans" cxnId="{E1301CE8-90DC-46BD-88FC-5DAE48E4AB8D}">
      <dgm:prSet/>
      <dgm:spPr/>
      <dgm:t>
        <a:bodyPr/>
        <a:lstStyle/>
        <a:p>
          <a:endParaRPr lang="ru-RU"/>
        </a:p>
      </dgm:t>
    </dgm:pt>
    <dgm:pt modelId="{E75425C1-D026-4C7D-8B0B-BCED2EDF3288}" type="sibTrans" cxnId="{E1301CE8-90DC-46BD-88FC-5DAE48E4AB8D}">
      <dgm:prSet/>
      <dgm:spPr/>
      <dgm:t>
        <a:bodyPr/>
        <a:lstStyle/>
        <a:p>
          <a:endParaRPr lang="ru-RU"/>
        </a:p>
      </dgm:t>
    </dgm:pt>
    <dgm:pt modelId="{D54A729A-1920-4E96-9CCF-06FCA761D018}" type="pres">
      <dgm:prSet presAssocID="{2CB435E5-2860-4492-8114-06953DB596E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860A150-B431-4C8F-A7E2-87389F9FF6FF}" type="pres">
      <dgm:prSet presAssocID="{2CB435E5-2860-4492-8114-06953DB596E0}" presName="Background" presStyleLbl="bgImgPlace1" presStyleIdx="0" presStyleCnt="1"/>
      <dgm:spPr/>
    </dgm:pt>
    <dgm:pt modelId="{97F5DFFC-09AF-480E-B088-C264938C4FDD}" type="pres">
      <dgm:prSet presAssocID="{2CB435E5-2860-4492-8114-06953DB596E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D4A8FC-E658-41B9-A86C-2CF090CAAF61}" type="pres">
      <dgm:prSet presAssocID="{2CB435E5-2860-4492-8114-06953DB596E0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7E9834-89A3-421A-8D73-8778E855A4F6}" type="pres">
      <dgm:prSet presAssocID="{2CB435E5-2860-4492-8114-06953DB596E0}" presName="Plus" presStyleLbl="alignNode1" presStyleIdx="0" presStyleCnt="2"/>
      <dgm:spPr>
        <a:solidFill>
          <a:schemeClr val="accent6"/>
        </a:solidFill>
        <a:ln>
          <a:solidFill>
            <a:schemeClr val="accent6"/>
          </a:solidFill>
        </a:ln>
      </dgm:spPr>
    </dgm:pt>
    <dgm:pt modelId="{3E40D581-4423-42AB-946A-C1FD06B9EC4C}" type="pres">
      <dgm:prSet presAssocID="{2CB435E5-2860-4492-8114-06953DB596E0}" presName="Minus" presStyleLbl="alignNode1" presStyleIdx="1" presStyleCnt="2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</dgm:pt>
    <dgm:pt modelId="{7D68ECCB-694A-48C9-8B6F-1CA5A9A898EB}" type="pres">
      <dgm:prSet presAssocID="{2CB435E5-2860-4492-8114-06953DB596E0}" presName="Divider" presStyleLbl="parChTrans1D1" presStyleIdx="0" presStyleCnt="1"/>
      <dgm:spPr/>
    </dgm:pt>
  </dgm:ptLst>
  <dgm:cxnLst>
    <dgm:cxn modelId="{E1301CE8-90DC-46BD-88FC-5DAE48E4AB8D}" srcId="{2CB435E5-2860-4492-8114-06953DB596E0}" destId="{C8DBFFEF-32BB-4FBF-AB95-431792A9EB77}" srcOrd="1" destOrd="0" parTransId="{7E860F68-ED4A-4548-AE50-85EFDC1987CF}" sibTransId="{E75425C1-D026-4C7D-8B0B-BCED2EDF3288}"/>
    <dgm:cxn modelId="{699660B2-A285-47F0-9387-ABD94E2C67E1}" type="presOf" srcId="{77A922B1-896C-4B8F-9880-813758DC0A7C}" destId="{97F5DFFC-09AF-480E-B088-C264938C4FDD}" srcOrd="0" destOrd="0" presId="urn:microsoft.com/office/officeart/2009/3/layout/PlusandMinus"/>
    <dgm:cxn modelId="{694E15F5-1D00-4137-AD26-15E28B5CB490}" srcId="{2CB435E5-2860-4492-8114-06953DB596E0}" destId="{77A922B1-896C-4B8F-9880-813758DC0A7C}" srcOrd="0" destOrd="0" parTransId="{8097A32D-CE3B-4907-B008-BDA563A66B3A}" sibTransId="{62F875D5-9600-4183-8593-BFAB92EE53BD}"/>
    <dgm:cxn modelId="{977D10E7-5B0F-484E-9097-81336BBFE584}" type="presOf" srcId="{2CB435E5-2860-4492-8114-06953DB596E0}" destId="{D54A729A-1920-4E96-9CCF-06FCA761D018}" srcOrd="0" destOrd="0" presId="urn:microsoft.com/office/officeart/2009/3/layout/PlusandMinus"/>
    <dgm:cxn modelId="{DBC706B1-8983-4D2A-8E19-AC59925E7151}" type="presOf" srcId="{C8DBFFEF-32BB-4FBF-AB95-431792A9EB77}" destId="{AED4A8FC-E658-41B9-A86C-2CF090CAAF61}" srcOrd="0" destOrd="0" presId="urn:microsoft.com/office/officeart/2009/3/layout/PlusandMinus"/>
    <dgm:cxn modelId="{660C8FD8-6696-44FB-A663-439322103660}" type="presParOf" srcId="{D54A729A-1920-4E96-9CCF-06FCA761D018}" destId="{D860A150-B431-4C8F-A7E2-87389F9FF6FF}" srcOrd="0" destOrd="0" presId="urn:microsoft.com/office/officeart/2009/3/layout/PlusandMinus"/>
    <dgm:cxn modelId="{D36889C3-AA1F-4DF8-AA71-90BB599621EC}" type="presParOf" srcId="{D54A729A-1920-4E96-9CCF-06FCA761D018}" destId="{97F5DFFC-09AF-480E-B088-C264938C4FDD}" srcOrd="1" destOrd="0" presId="urn:microsoft.com/office/officeart/2009/3/layout/PlusandMinus"/>
    <dgm:cxn modelId="{2DA87004-F538-459E-916F-C02DE2B553C9}" type="presParOf" srcId="{D54A729A-1920-4E96-9CCF-06FCA761D018}" destId="{AED4A8FC-E658-41B9-A86C-2CF090CAAF61}" srcOrd="2" destOrd="0" presId="urn:microsoft.com/office/officeart/2009/3/layout/PlusandMinus"/>
    <dgm:cxn modelId="{FEB69B75-5CB3-4E85-BCA3-A0816A1F11F6}" type="presParOf" srcId="{D54A729A-1920-4E96-9CCF-06FCA761D018}" destId="{757E9834-89A3-421A-8D73-8778E855A4F6}" srcOrd="3" destOrd="0" presId="urn:microsoft.com/office/officeart/2009/3/layout/PlusandMinus"/>
    <dgm:cxn modelId="{8BD2A2BE-CED7-4DF8-8817-F89793E98F25}" type="presParOf" srcId="{D54A729A-1920-4E96-9CCF-06FCA761D018}" destId="{3E40D581-4423-42AB-946A-C1FD06B9EC4C}" srcOrd="4" destOrd="0" presId="urn:microsoft.com/office/officeart/2009/3/layout/PlusandMinus"/>
    <dgm:cxn modelId="{D07401EA-60EE-449D-B5BD-1FE811DEEE1D}" type="presParOf" srcId="{D54A729A-1920-4E96-9CCF-06FCA761D018}" destId="{7D68ECCB-694A-48C9-8B6F-1CA5A9A898E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B435E5-2860-4492-8114-06953DB596E0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7A922B1-896C-4B8F-9880-813758DC0A7C}">
      <dgm:prSet phldrT="[Текст]" custT="1"/>
      <dgm:spPr/>
      <dgm:t>
        <a:bodyPr/>
        <a:lstStyle/>
        <a:p>
          <a:r>
            <a:rPr lang="ru-RU" sz="2000" dirty="0" smtClean="0"/>
            <a:t>Огромное количество примеров</a:t>
          </a:r>
        </a:p>
        <a:p>
          <a:r>
            <a:rPr lang="ru-RU" sz="2000" dirty="0" smtClean="0"/>
            <a:t>Можно найти оптимальное решение</a:t>
          </a:r>
        </a:p>
        <a:p>
          <a:r>
            <a:rPr lang="ru-RU" sz="2000" dirty="0" smtClean="0"/>
            <a:t>Можно использовать часть решения</a:t>
          </a:r>
          <a:endParaRPr lang="ru-RU" sz="2000" dirty="0"/>
        </a:p>
      </dgm:t>
    </dgm:pt>
    <dgm:pt modelId="{8097A32D-CE3B-4907-B008-BDA563A66B3A}" type="parTrans" cxnId="{694E15F5-1D00-4137-AD26-15E28B5CB490}">
      <dgm:prSet/>
      <dgm:spPr/>
      <dgm:t>
        <a:bodyPr/>
        <a:lstStyle/>
        <a:p>
          <a:endParaRPr lang="ru-RU"/>
        </a:p>
      </dgm:t>
    </dgm:pt>
    <dgm:pt modelId="{62F875D5-9600-4183-8593-BFAB92EE53BD}" type="sibTrans" cxnId="{694E15F5-1D00-4137-AD26-15E28B5CB490}">
      <dgm:prSet/>
      <dgm:spPr/>
      <dgm:t>
        <a:bodyPr/>
        <a:lstStyle/>
        <a:p>
          <a:endParaRPr lang="ru-RU"/>
        </a:p>
      </dgm:t>
    </dgm:pt>
    <dgm:pt modelId="{C8DBFFEF-32BB-4FBF-AB95-431792A9EB77}">
      <dgm:prSet phldrT="[Текст]" custT="1"/>
      <dgm:spPr/>
      <dgm:t>
        <a:bodyPr/>
        <a:lstStyle/>
        <a:p>
          <a:r>
            <a:rPr lang="ru-RU" sz="2000" dirty="0" smtClean="0"/>
            <a:t>В большинстве случаев нужно знать </a:t>
          </a:r>
          <a:r>
            <a:rPr lang="en-US" sz="2000" dirty="0" smtClean="0"/>
            <a:t>VBA</a:t>
          </a:r>
        </a:p>
        <a:p>
          <a:r>
            <a:rPr lang="ru-RU" sz="2000" dirty="0" smtClean="0"/>
            <a:t>Ложная «универсальность» - необходима адаптация</a:t>
          </a:r>
          <a:endParaRPr lang="ru-RU" sz="2000" dirty="0"/>
        </a:p>
      </dgm:t>
    </dgm:pt>
    <dgm:pt modelId="{7E860F68-ED4A-4548-AE50-85EFDC1987CF}" type="parTrans" cxnId="{E1301CE8-90DC-46BD-88FC-5DAE48E4AB8D}">
      <dgm:prSet/>
      <dgm:spPr/>
      <dgm:t>
        <a:bodyPr/>
        <a:lstStyle/>
        <a:p>
          <a:endParaRPr lang="ru-RU"/>
        </a:p>
      </dgm:t>
    </dgm:pt>
    <dgm:pt modelId="{E75425C1-D026-4C7D-8B0B-BCED2EDF3288}" type="sibTrans" cxnId="{E1301CE8-90DC-46BD-88FC-5DAE48E4AB8D}">
      <dgm:prSet/>
      <dgm:spPr/>
      <dgm:t>
        <a:bodyPr/>
        <a:lstStyle/>
        <a:p>
          <a:endParaRPr lang="ru-RU"/>
        </a:p>
      </dgm:t>
    </dgm:pt>
    <dgm:pt modelId="{D54A729A-1920-4E96-9CCF-06FCA761D018}" type="pres">
      <dgm:prSet presAssocID="{2CB435E5-2860-4492-8114-06953DB596E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860A150-B431-4C8F-A7E2-87389F9FF6FF}" type="pres">
      <dgm:prSet presAssocID="{2CB435E5-2860-4492-8114-06953DB596E0}" presName="Background" presStyleLbl="bgImgPlace1" presStyleIdx="0" presStyleCnt="1" custLinFactNeighborX="-99" custLinFactNeighborY="-514"/>
      <dgm:spPr/>
    </dgm:pt>
    <dgm:pt modelId="{97F5DFFC-09AF-480E-B088-C264938C4FDD}" type="pres">
      <dgm:prSet presAssocID="{2CB435E5-2860-4492-8114-06953DB596E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D4A8FC-E658-41B9-A86C-2CF090CAAF61}" type="pres">
      <dgm:prSet presAssocID="{2CB435E5-2860-4492-8114-06953DB596E0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7E9834-89A3-421A-8D73-8778E855A4F6}" type="pres">
      <dgm:prSet presAssocID="{2CB435E5-2860-4492-8114-06953DB596E0}" presName="Plus" presStyleLbl="alignNode1" presStyleIdx="0" presStyleCnt="2"/>
      <dgm:spPr>
        <a:solidFill>
          <a:schemeClr val="accent6"/>
        </a:solidFill>
        <a:ln>
          <a:solidFill>
            <a:schemeClr val="accent6"/>
          </a:solidFill>
        </a:ln>
      </dgm:spPr>
    </dgm:pt>
    <dgm:pt modelId="{3E40D581-4423-42AB-946A-C1FD06B9EC4C}" type="pres">
      <dgm:prSet presAssocID="{2CB435E5-2860-4492-8114-06953DB596E0}" presName="Minus" presStyleLbl="alignNode1" presStyleIdx="1" presStyleCnt="2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</dgm:pt>
    <dgm:pt modelId="{7D68ECCB-694A-48C9-8B6F-1CA5A9A898EB}" type="pres">
      <dgm:prSet presAssocID="{2CB435E5-2860-4492-8114-06953DB596E0}" presName="Divider" presStyleLbl="parChTrans1D1" presStyleIdx="0" presStyleCnt="1"/>
      <dgm:spPr/>
    </dgm:pt>
  </dgm:ptLst>
  <dgm:cxnLst>
    <dgm:cxn modelId="{2DE403E8-0BAB-4A7E-81C8-5D9598B9440D}" type="presOf" srcId="{2CB435E5-2860-4492-8114-06953DB596E0}" destId="{D54A729A-1920-4E96-9CCF-06FCA761D018}" srcOrd="0" destOrd="0" presId="urn:microsoft.com/office/officeart/2009/3/layout/PlusandMinus"/>
    <dgm:cxn modelId="{694E15F5-1D00-4137-AD26-15E28B5CB490}" srcId="{2CB435E5-2860-4492-8114-06953DB596E0}" destId="{77A922B1-896C-4B8F-9880-813758DC0A7C}" srcOrd="0" destOrd="0" parTransId="{8097A32D-CE3B-4907-B008-BDA563A66B3A}" sibTransId="{62F875D5-9600-4183-8593-BFAB92EE53BD}"/>
    <dgm:cxn modelId="{B40938D3-2536-4A6A-BE24-139EBF577920}" type="presOf" srcId="{77A922B1-896C-4B8F-9880-813758DC0A7C}" destId="{97F5DFFC-09AF-480E-B088-C264938C4FDD}" srcOrd="0" destOrd="0" presId="urn:microsoft.com/office/officeart/2009/3/layout/PlusandMinus"/>
    <dgm:cxn modelId="{E1301CE8-90DC-46BD-88FC-5DAE48E4AB8D}" srcId="{2CB435E5-2860-4492-8114-06953DB596E0}" destId="{C8DBFFEF-32BB-4FBF-AB95-431792A9EB77}" srcOrd="1" destOrd="0" parTransId="{7E860F68-ED4A-4548-AE50-85EFDC1987CF}" sibTransId="{E75425C1-D026-4C7D-8B0B-BCED2EDF3288}"/>
    <dgm:cxn modelId="{081F00DF-77F8-4A1D-89F3-79529EE5C7ED}" type="presOf" srcId="{C8DBFFEF-32BB-4FBF-AB95-431792A9EB77}" destId="{AED4A8FC-E658-41B9-A86C-2CF090CAAF61}" srcOrd="0" destOrd="0" presId="urn:microsoft.com/office/officeart/2009/3/layout/PlusandMinus"/>
    <dgm:cxn modelId="{8A7304FF-C350-4030-B251-E7EE5C0E415E}" type="presParOf" srcId="{D54A729A-1920-4E96-9CCF-06FCA761D018}" destId="{D860A150-B431-4C8F-A7E2-87389F9FF6FF}" srcOrd="0" destOrd="0" presId="urn:microsoft.com/office/officeart/2009/3/layout/PlusandMinus"/>
    <dgm:cxn modelId="{552EB119-60B2-4046-9490-250A0DD9B2D6}" type="presParOf" srcId="{D54A729A-1920-4E96-9CCF-06FCA761D018}" destId="{97F5DFFC-09AF-480E-B088-C264938C4FDD}" srcOrd="1" destOrd="0" presId="urn:microsoft.com/office/officeart/2009/3/layout/PlusandMinus"/>
    <dgm:cxn modelId="{B112D866-3EC7-4D86-AC57-F696A7B1EE1C}" type="presParOf" srcId="{D54A729A-1920-4E96-9CCF-06FCA761D018}" destId="{AED4A8FC-E658-41B9-A86C-2CF090CAAF61}" srcOrd="2" destOrd="0" presId="urn:microsoft.com/office/officeart/2009/3/layout/PlusandMinus"/>
    <dgm:cxn modelId="{0922ECD8-0332-4C4C-9B3F-50637FDAE53F}" type="presParOf" srcId="{D54A729A-1920-4E96-9CCF-06FCA761D018}" destId="{757E9834-89A3-421A-8D73-8778E855A4F6}" srcOrd="3" destOrd="0" presId="urn:microsoft.com/office/officeart/2009/3/layout/PlusandMinus"/>
    <dgm:cxn modelId="{F254A9D1-B78E-488A-B969-74CCAB696EB1}" type="presParOf" srcId="{D54A729A-1920-4E96-9CCF-06FCA761D018}" destId="{3E40D581-4423-42AB-946A-C1FD06B9EC4C}" srcOrd="4" destOrd="0" presId="urn:microsoft.com/office/officeart/2009/3/layout/PlusandMinus"/>
    <dgm:cxn modelId="{56ED262B-498C-4AA8-A676-F95253B784A2}" type="presParOf" srcId="{D54A729A-1920-4E96-9CCF-06FCA761D018}" destId="{7D68ECCB-694A-48C9-8B6F-1CA5A9A898E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32A8BA-3E5C-495A-A8F2-36A02D5D19C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CA516F5-59A2-461D-BAB7-0DF0B4A307FC}">
      <dgm:prSet/>
      <dgm:spPr/>
      <dgm:t>
        <a:bodyPr/>
        <a:lstStyle/>
        <a:p>
          <a:pPr rtl="0"/>
          <a:r>
            <a:rPr lang="ru-RU" dirty="0" smtClean="0"/>
            <a:t>Файл</a:t>
          </a:r>
          <a:r>
            <a:rPr lang="en-US" dirty="0" smtClean="0"/>
            <a:t> </a:t>
          </a:r>
          <a:endParaRPr lang="ru-RU" dirty="0"/>
        </a:p>
      </dgm:t>
    </dgm:pt>
    <dgm:pt modelId="{7D149FC6-1C15-477F-B8BD-17E7A0148908}" type="parTrans" cxnId="{9FAC8387-B449-45D6-9F82-8752783AAD06}">
      <dgm:prSet/>
      <dgm:spPr/>
      <dgm:t>
        <a:bodyPr/>
        <a:lstStyle/>
        <a:p>
          <a:endParaRPr lang="ru-RU"/>
        </a:p>
      </dgm:t>
    </dgm:pt>
    <dgm:pt modelId="{6E1A863C-D149-4A52-8504-538E37B2DD30}" type="sibTrans" cxnId="{9FAC8387-B449-45D6-9F82-8752783AAD06}">
      <dgm:prSet/>
      <dgm:spPr/>
      <dgm:t>
        <a:bodyPr/>
        <a:lstStyle/>
        <a:p>
          <a:endParaRPr lang="ru-RU"/>
        </a:p>
      </dgm:t>
    </dgm:pt>
    <dgm:pt modelId="{4BE90925-D13E-4BA8-A19B-5012F0769906}">
      <dgm:prSet/>
      <dgm:spPr/>
      <dgm:t>
        <a:bodyPr/>
        <a:lstStyle/>
        <a:p>
          <a:pPr rtl="0"/>
          <a:r>
            <a:rPr lang="ru-RU" dirty="0" smtClean="0"/>
            <a:t>Параметры </a:t>
          </a:r>
          <a:endParaRPr lang="ru-RU" dirty="0"/>
        </a:p>
      </dgm:t>
    </dgm:pt>
    <dgm:pt modelId="{9565CF13-2EF5-4BEF-90B8-5A7E9ABF581F}" type="parTrans" cxnId="{A17A39B5-C0CF-460E-9FEE-E1D10385581A}">
      <dgm:prSet/>
      <dgm:spPr/>
      <dgm:t>
        <a:bodyPr/>
        <a:lstStyle/>
        <a:p>
          <a:endParaRPr lang="ru-RU"/>
        </a:p>
      </dgm:t>
    </dgm:pt>
    <dgm:pt modelId="{09F3E3E6-58C7-42B9-BB90-23256C88869C}" type="sibTrans" cxnId="{A17A39B5-C0CF-460E-9FEE-E1D10385581A}">
      <dgm:prSet/>
      <dgm:spPr/>
      <dgm:t>
        <a:bodyPr/>
        <a:lstStyle/>
        <a:p>
          <a:endParaRPr lang="ru-RU"/>
        </a:p>
      </dgm:t>
    </dgm:pt>
    <dgm:pt modelId="{6E598979-BA40-4496-9D87-B1E919D02F12}">
      <dgm:prSet/>
      <dgm:spPr/>
      <dgm:t>
        <a:bodyPr/>
        <a:lstStyle/>
        <a:p>
          <a:pPr rtl="0"/>
          <a:r>
            <a:rPr lang="ru-RU" dirty="0" smtClean="0"/>
            <a:t>Центр управления </a:t>
          </a:r>
          <a:br>
            <a:rPr lang="ru-RU" dirty="0" smtClean="0"/>
          </a:br>
          <a:r>
            <a:rPr lang="ru-RU" dirty="0" smtClean="0"/>
            <a:t>безопасностью</a:t>
          </a:r>
          <a:endParaRPr lang="ru-RU" dirty="0"/>
        </a:p>
      </dgm:t>
    </dgm:pt>
    <dgm:pt modelId="{C8B21AA0-2960-4F72-97EF-56BB2375E6EE}" type="parTrans" cxnId="{70C576D6-4521-45ED-B10B-B44B5FC86923}">
      <dgm:prSet/>
      <dgm:spPr/>
      <dgm:t>
        <a:bodyPr/>
        <a:lstStyle/>
        <a:p>
          <a:endParaRPr lang="ru-RU"/>
        </a:p>
      </dgm:t>
    </dgm:pt>
    <dgm:pt modelId="{C10ABDE6-3EF0-476F-950F-266015558FA0}" type="sibTrans" cxnId="{70C576D6-4521-45ED-B10B-B44B5FC86923}">
      <dgm:prSet/>
      <dgm:spPr/>
      <dgm:t>
        <a:bodyPr/>
        <a:lstStyle/>
        <a:p>
          <a:endParaRPr lang="ru-RU"/>
        </a:p>
      </dgm:t>
    </dgm:pt>
    <dgm:pt modelId="{A2041CD8-1B96-4F93-911F-06CE0F5A802A}">
      <dgm:prSet/>
      <dgm:spPr/>
      <dgm:t>
        <a:bodyPr/>
        <a:lstStyle/>
        <a:p>
          <a:pPr rtl="0"/>
          <a:r>
            <a:rPr lang="ru-RU" dirty="0" smtClean="0"/>
            <a:t>Параметры макросов</a:t>
          </a:r>
          <a:endParaRPr lang="ru-RU" dirty="0"/>
        </a:p>
      </dgm:t>
    </dgm:pt>
    <dgm:pt modelId="{E81153A9-A22D-475C-ADC7-AF3FC332BB4C}" type="parTrans" cxnId="{CB316CBB-327D-4B46-8A15-2D9ED88DA5B2}">
      <dgm:prSet/>
      <dgm:spPr/>
      <dgm:t>
        <a:bodyPr/>
        <a:lstStyle/>
        <a:p>
          <a:endParaRPr lang="ru-RU"/>
        </a:p>
      </dgm:t>
    </dgm:pt>
    <dgm:pt modelId="{B705F637-F52B-4836-9FDD-F585A06F3001}" type="sibTrans" cxnId="{CB316CBB-327D-4B46-8A15-2D9ED88DA5B2}">
      <dgm:prSet/>
      <dgm:spPr/>
      <dgm:t>
        <a:bodyPr/>
        <a:lstStyle/>
        <a:p>
          <a:endParaRPr lang="ru-RU"/>
        </a:p>
      </dgm:t>
    </dgm:pt>
    <dgm:pt modelId="{337013C2-4410-4F40-87D7-067950997A12}" type="pres">
      <dgm:prSet presAssocID="{CA32A8BA-3E5C-495A-A8F2-36A02D5D19C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03334C39-2489-4679-9D50-3DEDE6F74395}" type="pres">
      <dgm:prSet presAssocID="{1CA516F5-59A2-461D-BAB7-0DF0B4A307FC}" presName="composite" presStyleCnt="0"/>
      <dgm:spPr/>
    </dgm:pt>
    <dgm:pt modelId="{191850B3-3407-4423-A962-192414BB740E}" type="pres">
      <dgm:prSet presAssocID="{1CA516F5-59A2-461D-BAB7-0DF0B4A307FC}" presName="bentUpArrow1" presStyleLbl="alignImgPlace1" presStyleIdx="0" presStyleCnt="3"/>
      <dgm:spPr/>
    </dgm:pt>
    <dgm:pt modelId="{8E27FE9B-BB89-45BC-9DEA-D9729565C2D1}" type="pres">
      <dgm:prSet presAssocID="{1CA516F5-59A2-461D-BAB7-0DF0B4A307F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31C517-A09B-4C83-BCDB-AC6BC8C18A22}" type="pres">
      <dgm:prSet presAssocID="{1CA516F5-59A2-461D-BAB7-0DF0B4A307F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BC71113-5E31-400D-8E85-D663C08A5D39}" type="pres">
      <dgm:prSet presAssocID="{6E1A863C-D149-4A52-8504-538E37B2DD30}" presName="sibTrans" presStyleCnt="0"/>
      <dgm:spPr/>
    </dgm:pt>
    <dgm:pt modelId="{28291A78-E4AA-4047-B23D-0682377FF6A5}" type="pres">
      <dgm:prSet presAssocID="{4BE90925-D13E-4BA8-A19B-5012F0769906}" presName="composite" presStyleCnt="0"/>
      <dgm:spPr/>
    </dgm:pt>
    <dgm:pt modelId="{102C1751-F514-4BE2-A786-5CC8CEB0FA23}" type="pres">
      <dgm:prSet presAssocID="{4BE90925-D13E-4BA8-A19B-5012F0769906}" presName="bentUpArrow1" presStyleLbl="alignImgPlace1" presStyleIdx="1" presStyleCnt="3"/>
      <dgm:spPr/>
    </dgm:pt>
    <dgm:pt modelId="{D72460BC-24EE-4E59-B7A8-FF37C5A0C4FF}" type="pres">
      <dgm:prSet presAssocID="{4BE90925-D13E-4BA8-A19B-5012F0769906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970979D-4EC1-440B-AD8F-05C608B9176F}" type="pres">
      <dgm:prSet presAssocID="{4BE90925-D13E-4BA8-A19B-5012F0769906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F28050D-5E01-4535-B8BB-FFD64FA72E87}" type="pres">
      <dgm:prSet presAssocID="{09F3E3E6-58C7-42B9-BB90-23256C88869C}" presName="sibTrans" presStyleCnt="0"/>
      <dgm:spPr/>
    </dgm:pt>
    <dgm:pt modelId="{B736282D-6049-4DD4-9EA0-1C753A6B6144}" type="pres">
      <dgm:prSet presAssocID="{6E598979-BA40-4496-9D87-B1E919D02F12}" presName="composite" presStyleCnt="0"/>
      <dgm:spPr/>
    </dgm:pt>
    <dgm:pt modelId="{18596245-E58A-4909-905E-6AE05143434F}" type="pres">
      <dgm:prSet presAssocID="{6E598979-BA40-4496-9D87-B1E919D02F12}" presName="bentUpArrow1" presStyleLbl="alignImgPlace1" presStyleIdx="2" presStyleCnt="3"/>
      <dgm:spPr/>
    </dgm:pt>
    <dgm:pt modelId="{8ECC6B9D-E2BD-4736-902B-BD8BBA8CB3CE}" type="pres">
      <dgm:prSet presAssocID="{6E598979-BA40-4496-9D87-B1E919D02F1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86539FF-2F28-4CBF-AEDF-1F882C7E6D3C}" type="pres">
      <dgm:prSet presAssocID="{6E598979-BA40-4496-9D87-B1E919D02F12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EAA2FC6-D6F2-4402-A6CE-B71EE1E6435E}" type="pres">
      <dgm:prSet presAssocID="{C10ABDE6-3EF0-476F-950F-266015558FA0}" presName="sibTrans" presStyleCnt="0"/>
      <dgm:spPr/>
    </dgm:pt>
    <dgm:pt modelId="{BA613D2C-B2FB-4336-BCE5-5330D30D490E}" type="pres">
      <dgm:prSet presAssocID="{A2041CD8-1B96-4F93-911F-06CE0F5A802A}" presName="composite" presStyleCnt="0"/>
      <dgm:spPr/>
    </dgm:pt>
    <dgm:pt modelId="{75525A12-592D-41BB-BFFE-5E0417D2DEFD}" type="pres">
      <dgm:prSet presAssocID="{A2041CD8-1B96-4F93-911F-06CE0F5A802A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49AD960-521C-4F83-B7A6-6B603EDCEF15}" type="presOf" srcId="{A2041CD8-1B96-4F93-911F-06CE0F5A802A}" destId="{75525A12-592D-41BB-BFFE-5E0417D2DEFD}" srcOrd="0" destOrd="0" presId="urn:microsoft.com/office/officeart/2005/8/layout/StepDownProcess"/>
    <dgm:cxn modelId="{374B6EBE-38A8-465D-BDED-BCD4FAC67B2B}" type="presOf" srcId="{4BE90925-D13E-4BA8-A19B-5012F0769906}" destId="{D72460BC-24EE-4E59-B7A8-FF37C5A0C4FF}" srcOrd="0" destOrd="0" presId="urn:microsoft.com/office/officeart/2005/8/layout/StepDownProcess"/>
    <dgm:cxn modelId="{CB316CBB-327D-4B46-8A15-2D9ED88DA5B2}" srcId="{CA32A8BA-3E5C-495A-A8F2-36A02D5D19CB}" destId="{A2041CD8-1B96-4F93-911F-06CE0F5A802A}" srcOrd="3" destOrd="0" parTransId="{E81153A9-A22D-475C-ADC7-AF3FC332BB4C}" sibTransId="{B705F637-F52B-4836-9FDD-F585A06F3001}"/>
    <dgm:cxn modelId="{9FAC8387-B449-45D6-9F82-8752783AAD06}" srcId="{CA32A8BA-3E5C-495A-A8F2-36A02D5D19CB}" destId="{1CA516F5-59A2-461D-BAB7-0DF0B4A307FC}" srcOrd="0" destOrd="0" parTransId="{7D149FC6-1C15-477F-B8BD-17E7A0148908}" sibTransId="{6E1A863C-D149-4A52-8504-538E37B2DD30}"/>
    <dgm:cxn modelId="{D3584826-8EF7-4F0B-871D-7CDE0A7B66FC}" type="presOf" srcId="{CA32A8BA-3E5C-495A-A8F2-36A02D5D19CB}" destId="{337013C2-4410-4F40-87D7-067950997A12}" srcOrd="0" destOrd="0" presId="urn:microsoft.com/office/officeart/2005/8/layout/StepDownProcess"/>
    <dgm:cxn modelId="{77935D67-9E06-4356-89FD-7FB433110B90}" type="presOf" srcId="{1CA516F5-59A2-461D-BAB7-0DF0B4A307FC}" destId="{8E27FE9B-BB89-45BC-9DEA-D9729565C2D1}" srcOrd="0" destOrd="0" presId="urn:microsoft.com/office/officeart/2005/8/layout/StepDownProcess"/>
    <dgm:cxn modelId="{6B3A37D5-9CFE-4937-BCA9-58A59BC99471}" type="presOf" srcId="{6E598979-BA40-4496-9D87-B1E919D02F12}" destId="{8ECC6B9D-E2BD-4736-902B-BD8BBA8CB3CE}" srcOrd="0" destOrd="0" presId="urn:microsoft.com/office/officeart/2005/8/layout/StepDownProcess"/>
    <dgm:cxn modelId="{A17A39B5-C0CF-460E-9FEE-E1D10385581A}" srcId="{CA32A8BA-3E5C-495A-A8F2-36A02D5D19CB}" destId="{4BE90925-D13E-4BA8-A19B-5012F0769906}" srcOrd="1" destOrd="0" parTransId="{9565CF13-2EF5-4BEF-90B8-5A7E9ABF581F}" sibTransId="{09F3E3E6-58C7-42B9-BB90-23256C88869C}"/>
    <dgm:cxn modelId="{70C576D6-4521-45ED-B10B-B44B5FC86923}" srcId="{CA32A8BA-3E5C-495A-A8F2-36A02D5D19CB}" destId="{6E598979-BA40-4496-9D87-B1E919D02F12}" srcOrd="2" destOrd="0" parTransId="{C8B21AA0-2960-4F72-97EF-56BB2375E6EE}" sibTransId="{C10ABDE6-3EF0-476F-950F-266015558FA0}"/>
    <dgm:cxn modelId="{F109E38D-8FBC-486D-8D0A-425BA12B4569}" type="presParOf" srcId="{337013C2-4410-4F40-87D7-067950997A12}" destId="{03334C39-2489-4679-9D50-3DEDE6F74395}" srcOrd="0" destOrd="0" presId="urn:microsoft.com/office/officeart/2005/8/layout/StepDownProcess"/>
    <dgm:cxn modelId="{D9FFB21C-06C9-4249-BE2E-CBF31D0E52C4}" type="presParOf" srcId="{03334C39-2489-4679-9D50-3DEDE6F74395}" destId="{191850B3-3407-4423-A962-192414BB740E}" srcOrd="0" destOrd="0" presId="urn:microsoft.com/office/officeart/2005/8/layout/StepDownProcess"/>
    <dgm:cxn modelId="{38EB22E0-6D23-4057-8761-FDFCD242260B}" type="presParOf" srcId="{03334C39-2489-4679-9D50-3DEDE6F74395}" destId="{8E27FE9B-BB89-45BC-9DEA-D9729565C2D1}" srcOrd="1" destOrd="0" presId="urn:microsoft.com/office/officeart/2005/8/layout/StepDownProcess"/>
    <dgm:cxn modelId="{C3AFC0AE-FB83-4BE2-A0B9-AFCB4092536D}" type="presParOf" srcId="{03334C39-2489-4679-9D50-3DEDE6F74395}" destId="{EC31C517-A09B-4C83-BCDB-AC6BC8C18A22}" srcOrd="2" destOrd="0" presId="urn:microsoft.com/office/officeart/2005/8/layout/StepDownProcess"/>
    <dgm:cxn modelId="{D7D1B37C-3EC7-4A99-864F-E9A4A3C73448}" type="presParOf" srcId="{337013C2-4410-4F40-87D7-067950997A12}" destId="{2BC71113-5E31-400D-8E85-D663C08A5D39}" srcOrd="1" destOrd="0" presId="urn:microsoft.com/office/officeart/2005/8/layout/StepDownProcess"/>
    <dgm:cxn modelId="{683978F4-976F-405E-B3AF-BF266F37171C}" type="presParOf" srcId="{337013C2-4410-4F40-87D7-067950997A12}" destId="{28291A78-E4AA-4047-B23D-0682377FF6A5}" srcOrd="2" destOrd="0" presId="urn:microsoft.com/office/officeart/2005/8/layout/StepDownProcess"/>
    <dgm:cxn modelId="{C6FB73A3-9B77-42FA-A2F6-0440AE27E5D0}" type="presParOf" srcId="{28291A78-E4AA-4047-B23D-0682377FF6A5}" destId="{102C1751-F514-4BE2-A786-5CC8CEB0FA23}" srcOrd="0" destOrd="0" presId="urn:microsoft.com/office/officeart/2005/8/layout/StepDownProcess"/>
    <dgm:cxn modelId="{BEA23140-8E82-4DDC-A726-E416DE78CF91}" type="presParOf" srcId="{28291A78-E4AA-4047-B23D-0682377FF6A5}" destId="{D72460BC-24EE-4E59-B7A8-FF37C5A0C4FF}" srcOrd="1" destOrd="0" presId="urn:microsoft.com/office/officeart/2005/8/layout/StepDownProcess"/>
    <dgm:cxn modelId="{4B2AFF66-8A22-4751-91BB-F974285E8829}" type="presParOf" srcId="{28291A78-E4AA-4047-B23D-0682377FF6A5}" destId="{8970979D-4EC1-440B-AD8F-05C608B9176F}" srcOrd="2" destOrd="0" presId="urn:microsoft.com/office/officeart/2005/8/layout/StepDownProcess"/>
    <dgm:cxn modelId="{0BA3F141-92E9-4B09-97DC-2F860856303E}" type="presParOf" srcId="{337013C2-4410-4F40-87D7-067950997A12}" destId="{6F28050D-5E01-4535-B8BB-FFD64FA72E87}" srcOrd="3" destOrd="0" presId="urn:microsoft.com/office/officeart/2005/8/layout/StepDownProcess"/>
    <dgm:cxn modelId="{072C1C88-444E-4659-A1C6-68626A6A7547}" type="presParOf" srcId="{337013C2-4410-4F40-87D7-067950997A12}" destId="{B736282D-6049-4DD4-9EA0-1C753A6B6144}" srcOrd="4" destOrd="0" presId="urn:microsoft.com/office/officeart/2005/8/layout/StepDownProcess"/>
    <dgm:cxn modelId="{3842734B-BF6C-4FCD-A01F-65AF0997DDB9}" type="presParOf" srcId="{B736282D-6049-4DD4-9EA0-1C753A6B6144}" destId="{18596245-E58A-4909-905E-6AE05143434F}" srcOrd="0" destOrd="0" presId="urn:microsoft.com/office/officeart/2005/8/layout/StepDownProcess"/>
    <dgm:cxn modelId="{1A82D359-B12E-4252-AB2A-3A18A5A49323}" type="presParOf" srcId="{B736282D-6049-4DD4-9EA0-1C753A6B6144}" destId="{8ECC6B9D-E2BD-4736-902B-BD8BBA8CB3CE}" srcOrd="1" destOrd="0" presId="urn:microsoft.com/office/officeart/2005/8/layout/StepDownProcess"/>
    <dgm:cxn modelId="{A0F3845F-DCA3-4643-9830-7C9724E9CBD8}" type="presParOf" srcId="{B736282D-6049-4DD4-9EA0-1C753A6B6144}" destId="{086539FF-2F28-4CBF-AEDF-1F882C7E6D3C}" srcOrd="2" destOrd="0" presId="urn:microsoft.com/office/officeart/2005/8/layout/StepDownProcess"/>
    <dgm:cxn modelId="{17A20668-3B4F-423E-8BD2-26899FCC5667}" type="presParOf" srcId="{337013C2-4410-4F40-87D7-067950997A12}" destId="{7EAA2FC6-D6F2-4402-A6CE-B71EE1E6435E}" srcOrd="5" destOrd="0" presId="urn:microsoft.com/office/officeart/2005/8/layout/StepDownProcess"/>
    <dgm:cxn modelId="{BBA5C979-7504-4ED9-8C84-6996A410EFD8}" type="presParOf" srcId="{337013C2-4410-4F40-87D7-067950997A12}" destId="{BA613D2C-B2FB-4336-BCE5-5330D30D490E}" srcOrd="6" destOrd="0" presId="urn:microsoft.com/office/officeart/2005/8/layout/StepDownProcess"/>
    <dgm:cxn modelId="{2A252EFE-99A2-4DE3-994B-DAEA288E5B66}" type="presParOf" srcId="{BA613D2C-B2FB-4336-BCE5-5330D30D490E}" destId="{75525A12-592D-41BB-BFFE-5E0417D2DEF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03896B-DCF3-4076-B426-7F389F6014D7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82301704-42A5-4645-804A-50307021B916}">
      <dgm:prSet phldrT="[Текст]"/>
      <dgm:spPr/>
      <dgm:t>
        <a:bodyPr/>
        <a:lstStyle/>
        <a:p>
          <a:r>
            <a:rPr lang="en-US" dirty="0" smtClean="0"/>
            <a:t>Application</a:t>
          </a:r>
          <a:endParaRPr lang="ru-RU" dirty="0"/>
        </a:p>
      </dgm:t>
    </dgm:pt>
    <dgm:pt modelId="{615B438C-818C-4A44-8EEB-6AEA0AA62914}" type="parTrans" cxnId="{F1488284-EEE7-4491-8F9F-AAE7E13AAF21}">
      <dgm:prSet/>
      <dgm:spPr/>
      <dgm:t>
        <a:bodyPr/>
        <a:lstStyle/>
        <a:p>
          <a:endParaRPr lang="ru-RU"/>
        </a:p>
      </dgm:t>
    </dgm:pt>
    <dgm:pt modelId="{09A507B3-6B0F-44F4-8191-3FB88DF69BA3}" type="sibTrans" cxnId="{F1488284-EEE7-4491-8F9F-AAE7E13AAF21}">
      <dgm:prSet/>
      <dgm:spPr/>
      <dgm:t>
        <a:bodyPr/>
        <a:lstStyle/>
        <a:p>
          <a:endParaRPr lang="ru-RU"/>
        </a:p>
      </dgm:t>
    </dgm:pt>
    <dgm:pt modelId="{9CA2CAB4-5ABF-4AFE-98A2-9700B2E81D4F}">
      <dgm:prSet phldrT="[Текст]"/>
      <dgm:spPr/>
      <dgm:t>
        <a:bodyPr/>
        <a:lstStyle/>
        <a:p>
          <a:r>
            <a:rPr lang="ru-RU" dirty="0" smtClean="0"/>
            <a:t>Коллекция </a:t>
          </a:r>
          <a:r>
            <a:rPr lang="en-US" dirty="0" smtClean="0"/>
            <a:t>Workbooks</a:t>
          </a:r>
          <a:endParaRPr lang="ru-RU" dirty="0"/>
        </a:p>
      </dgm:t>
    </dgm:pt>
    <dgm:pt modelId="{9343134E-F4A2-4249-BB78-1772EEE9CCF9}" type="parTrans" cxnId="{B3A41564-0C17-4E20-89FC-0CCE0DECA271}">
      <dgm:prSet/>
      <dgm:spPr/>
      <dgm:t>
        <a:bodyPr/>
        <a:lstStyle/>
        <a:p>
          <a:endParaRPr lang="ru-RU"/>
        </a:p>
      </dgm:t>
    </dgm:pt>
    <dgm:pt modelId="{7317247B-1FC2-49EC-9AEF-A221F16DF8FA}" type="sibTrans" cxnId="{B3A41564-0C17-4E20-89FC-0CCE0DECA271}">
      <dgm:prSet/>
      <dgm:spPr/>
      <dgm:t>
        <a:bodyPr/>
        <a:lstStyle/>
        <a:p>
          <a:endParaRPr lang="ru-RU"/>
        </a:p>
      </dgm:t>
    </dgm:pt>
    <dgm:pt modelId="{52C1268F-B7FF-4ECF-ADD3-DDDCEAECCBFE}">
      <dgm:prSet phldrT="[Текст]"/>
      <dgm:spPr/>
      <dgm:t>
        <a:bodyPr/>
        <a:lstStyle/>
        <a:p>
          <a:r>
            <a:rPr lang="en-US" dirty="0" smtClean="0"/>
            <a:t>Workbooks(1)</a:t>
          </a:r>
          <a:endParaRPr lang="ru-RU" dirty="0"/>
        </a:p>
      </dgm:t>
    </dgm:pt>
    <dgm:pt modelId="{6D36AF7F-2B0C-4B63-88AB-14C452EC7DF5}" type="parTrans" cxnId="{88FB1783-3511-468A-8907-45F1F5C4B4F5}">
      <dgm:prSet/>
      <dgm:spPr/>
      <dgm:t>
        <a:bodyPr/>
        <a:lstStyle/>
        <a:p>
          <a:endParaRPr lang="ru-RU"/>
        </a:p>
      </dgm:t>
    </dgm:pt>
    <dgm:pt modelId="{AE0D5F1B-E4C0-4C81-A681-FFCB73FE4AC6}" type="sibTrans" cxnId="{88FB1783-3511-468A-8907-45F1F5C4B4F5}">
      <dgm:prSet/>
      <dgm:spPr/>
      <dgm:t>
        <a:bodyPr/>
        <a:lstStyle/>
        <a:p>
          <a:endParaRPr lang="ru-RU"/>
        </a:p>
      </dgm:t>
    </dgm:pt>
    <dgm:pt modelId="{2FD99732-5ED4-4D7F-82C8-1B519585B302}">
      <dgm:prSet phldrT="[Текст]"/>
      <dgm:spPr/>
      <dgm:t>
        <a:bodyPr/>
        <a:lstStyle/>
        <a:p>
          <a:r>
            <a:rPr lang="en-US" dirty="0" smtClean="0"/>
            <a:t>Workbooks(2)</a:t>
          </a:r>
          <a:endParaRPr lang="ru-RU" dirty="0"/>
        </a:p>
      </dgm:t>
    </dgm:pt>
    <dgm:pt modelId="{E74400C7-226B-4B7C-A019-1BB83FBA75C3}" type="parTrans" cxnId="{C5CE869B-8D66-4B8E-AF77-225C75EA7D9E}">
      <dgm:prSet/>
      <dgm:spPr/>
      <dgm:t>
        <a:bodyPr/>
        <a:lstStyle/>
        <a:p>
          <a:endParaRPr lang="ru-RU"/>
        </a:p>
      </dgm:t>
    </dgm:pt>
    <dgm:pt modelId="{4791BDF6-532B-447E-B605-968C4F7E8563}" type="sibTrans" cxnId="{C5CE869B-8D66-4B8E-AF77-225C75EA7D9E}">
      <dgm:prSet/>
      <dgm:spPr/>
      <dgm:t>
        <a:bodyPr/>
        <a:lstStyle/>
        <a:p>
          <a:endParaRPr lang="ru-RU"/>
        </a:p>
      </dgm:t>
    </dgm:pt>
    <dgm:pt modelId="{20F18B0E-C887-4E16-A0A8-1E10A5969798}">
      <dgm:prSet phldrT="[Текст]"/>
      <dgm:spPr/>
      <dgm:t>
        <a:bodyPr/>
        <a:lstStyle/>
        <a:p>
          <a:r>
            <a:rPr lang="en-US" dirty="0" smtClean="0"/>
            <a:t>Workbooks(3)</a:t>
          </a:r>
          <a:endParaRPr lang="ru-RU" dirty="0"/>
        </a:p>
      </dgm:t>
    </dgm:pt>
    <dgm:pt modelId="{A230C558-3BBF-4F61-A876-B4770722464E}" type="parTrans" cxnId="{1936E6C9-F471-42A9-A50B-C20D04A6F50A}">
      <dgm:prSet/>
      <dgm:spPr/>
      <dgm:t>
        <a:bodyPr/>
        <a:lstStyle/>
        <a:p>
          <a:endParaRPr lang="ru-RU"/>
        </a:p>
      </dgm:t>
    </dgm:pt>
    <dgm:pt modelId="{A3D52A2E-9E68-4D78-B78E-179CA3529133}" type="sibTrans" cxnId="{1936E6C9-F471-42A9-A50B-C20D04A6F50A}">
      <dgm:prSet/>
      <dgm:spPr/>
      <dgm:t>
        <a:bodyPr/>
        <a:lstStyle/>
        <a:p>
          <a:endParaRPr lang="ru-RU"/>
        </a:p>
      </dgm:t>
    </dgm:pt>
    <dgm:pt modelId="{36470BAD-18AA-49A1-9158-A74AC317EC1B}">
      <dgm:prSet phldrT="[Текст]"/>
      <dgm:spPr/>
      <dgm:t>
        <a:bodyPr/>
        <a:lstStyle/>
        <a:p>
          <a:r>
            <a:rPr lang="ru-RU" dirty="0" smtClean="0"/>
            <a:t>Коллекция </a:t>
          </a:r>
          <a:r>
            <a:rPr lang="en-US" dirty="0" smtClean="0"/>
            <a:t>Worksheets</a:t>
          </a:r>
          <a:endParaRPr lang="ru-RU" dirty="0"/>
        </a:p>
      </dgm:t>
    </dgm:pt>
    <dgm:pt modelId="{2F1AA6B6-425B-400C-9ED7-F0648B51BDC1}" type="parTrans" cxnId="{E27D1D02-8AD0-4FCB-9C67-55FEED7AD441}">
      <dgm:prSet/>
      <dgm:spPr/>
      <dgm:t>
        <a:bodyPr/>
        <a:lstStyle/>
        <a:p>
          <a:endParaRPr lang="ru-RU"/>
        </a:p>
      </dgm:t>
    </dgm:pt>
    <dgm:pt modelId="{05ADA0FF-B301-4D03-8188-C7868BF01AEA}" type="sibTrans" cxnId="{E27D1D02-8AD0-4FCB-9C67-55FEED7AD441}">
      <dgm:prSet/>
      <dgm:spPr/>
      <dgm:t>
        <a:bodyPr/>
        <a:lstStyle/>
        <a:p>
          <a:endParaRPr lang="ru-RU"/>
        </a:p>
      </dgm:t>
    </dgm:pt>
    <dgm:pt modelId="{315F6972-9C75-4C2E-B16A-165D9434408A}">
      <dgm:prSet phldrT="[Текст]"/>
      <dgm:spPr/>
      <dgm:t>
        <a:bodyPr/>
        <a:lstStyle/>
        <a:p>
          <a:r>
            <a:rPr lang="en-US" dirty="0" smtClean="0"/>
            <a:t>Worksheets(1)</a:t>
          </a:r>
          <a:endParaRPr lang="ru-RU" dirty="0"/>
        </a:p>
      </dgm:t>
    </dgm:pt>
    <dgm:pt modelId="{1FAD538B-F8DF-4BD2-9A9C-E82E704FCC7B}" type="parTrans" cxnId="{467E1AD9-3C82-4EF4-91DF-6CCF60CD585D}">
      <dgm:prSet/>
      <dgm:spPr/>
      <dgm:t>
        <a:bodyPr/>
        <a:lstStyle/>
        <a:p>
          <a:endParaRPr lang="ru-RU"/>
        </a:p>
      </dgm:t>
    </dgm:pt>
    <dgm:pt modelId="{A46B4C59-8E93-4642-A863-8AFDDDA0B60B}" type="sibTrans" cxnId="{467E1AD9-3C82-4EF4-91DF-6CCF60CD585D}">
      <dgm:prSet/>
      <dgm:spPr/>
      <dgm:t>
        <a:bodyPr/>
        <a:lstStyle/>
        <a:p>
          <a:endParaRPr lang="ru-RU"/>
        </a:p>
      </dgm:t>
    </dgm:pt>
    <dgm:pt modelId="{24D57C70-771B-4EE0-B16F-59D078673EB3}">
      <dgm:prSet phldrT="[Текст]"/>
      <dgm:spPr/>
      <dgm:t>
        <a:bodyPr/>
        <a:lstStyle/>
        <a:p>
          <a:r>
            <a:rPr lang="en-US" dirty="0" smtClean="0"/>
            <a:t>Worksheets(2)</a:t>
          </a:r>
          <a:endParaRPr lang="ru-RU" dirty="0"/>
        </a:p>
      </dgm:t>
    </dgm:pt>
    <dgm:pt modelId="{324B57D7-A186-4E35-8865-59A265336396}" type="parTrans" cxnId="{6288A2C1-94E0-4430-B06B-4C1489FBDF62}">
      <dgm:prSet/>
      <dgm:spPr/>
      <dgm:t>
        <a:bodyPr/>
        <a:lstStyle/>
        <a:p>
          <a:endParaRPr lang="ru-RU"/>
        </a:p>
      </dgm:t>
    </dgm:pt>
    <dgm:pt modelId="{42F1CC4C-DEA9-4C19-9A65-9AAFD474EBE2}" type="sibTrans" cxnId="{6288A2C1-94E0-4430-B06B-4C1489FBDF62}">
      <dgm:prSet/>
      <dgm:spPr/>
      <dgm:t>
        <a:bodyPr/>
        <a:lstStyle/>
        <a:p>
          <a:endParaRPr lang="ru-RU"/>
        </a:p>
      </dgm:t>
    </dgm:pt>
    <dgm:pt modelId="{48E00184-580D-42B9-8A48-E5E2F3C77CA7}">
      <dgm:prSet phldrT="[Текст]"/>
      <dgm:spPr>
        <a:solidFill>
          <a:schemeClr val="accent2"/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Range(“D1:E3”)</a:t>
          </a:r>
          <a:endParaRPr lang="ru-RU" dirty="0"/>
        </a:p>
      </dgm:t>
    </dgm:pt>
    <dgm:pt modelId="{929B704A-C6A4-4982-986A-AE59C99A8159}" type="parTrans" cxnId="{01A024D8-5AA3-46F8-B8D4-21E9D0FE32FC}">
      <dgm:prSet/>
      <dgm:spPr/>
      <dgm:t>
        <a:bodyPr/>
        <a:lstStyle/>
        <a:p>
          <a:endParaRPr lang="ru-RU"/>
        </a:p>
      </dgm:t>
    </dgm:pt>
    <dgm:pt modelId="{E6A0367D-7846-410F-93C0-208EBADC67E4}" type="sibTrans" cxnId="{01A024D8-5AA3-46F8-B8D4-21E9D0FE32FC}">
      <dgm:prSet/>
      <dgm:spPr/>
      <dgm:t>
        <a:bodyPr/>
        <a:lstStyle/>
        <a:p>
          <a:endParaRPr lang="ru-RU"/>
        </a:p>
      </dgm:t>
    </dgm:pt>
    <dgm:pt modelId="{5E1367CC-AE6A-4716-81D0-1B41E425E991}" type="pres">
      <dgm:prSet presAssocID="{CE03896B-DCF3-4076-B426-7F389F6014D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F0915B2-4897-4AAE-9B97-55DDD2F17419}" type="pres">
      <dgm:prSet presAssocID="{82301704-42A5-4645-804A-50307021B916}" presName="root1" presStyleCnt="0"/>
      <dgm:spPr/>
    </dgm:pt>
    <dgm:pt modelId="{92BEF51A-C143-4514-93CD-44B092A37F2A}" type="pres">
      <dgm:prSet presAssocID="{82301704-42A5-4645-804A-50307021B91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322C43C-8A5A-45B4-ACF8-9CDB82D9507E}" type="pres">
      <dgm:prSet presAssocID="{82301704-42A5-4645-804A-50307021B916}" presName="level2hierChild" presStyleCnt="0"/>
      <dgm:spPr/>
    </dgm:pt>
    <dgm:pt modelId="{3565C552-434A-4249-9CB6-23A0774CB8A3}" type="pres">
      <dgm:prSet presAssocID="{9343134E-F4A2-4249-BB78-1772EEE9CCF9}" presName="conn2-1" presStyleLbl="parChTrans1D2" presStyleIdx="0" presStyleCnt="1"/>
      <dgm:spPr/>
      <dgm:t>
        <a:bodyPr/>
        <a:lstStyle/>
        <a:p>
          <a:endParaRPr lang="ru-RU"/>
        </a:p>
      </dgm:t>
    </dgm:pt>
    <dgm:pt modelId="{687363FA-FCB8-4CD7-854A-6ABDD9F8C3C8}" type="pres">
      <dgm:prSet presAssocID="{9343134E-F4A2-4249-BB78-1772EEE9CCF9}" presName="connTx" presStyleLbl="parChTrans1D2" presStyleIdx="0" presStyleCnt="1"/>
      <dgm:spPr/>
      <dgm:t>
        <a:bodyPr/>
        <a:lstStyle/>
        <a:p>
          <a:endParaRPr lang="ru-RU"/>
        </a:p>
      </dgm:t>
    </dgm:pt>
    <dgm:pt modelId="{C4149047-2292-4581-BE87-549008061710}" type="pres">
      <dgm:prSet presAssocID="{9CA2CAB4-5ABF-4AFE-98A2-9700B2E81D4F}" presName="root2" presStyleCnt="0"/>
      <dgm:spPr/>
    </dgm:pt>
    <dgm:pt modelId="{4CB357F0-2DC6-49AD-AAAE-9174376C7035}" type="pres">
      <dgm:prSet presAssocID="{9CA2CAB4-5ABF-4AFE-98A2-9700B2E81D4F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62DE5AF-CC89-4E4A-B0EE-6E9E47289C26}" type="pres">
      <dgm:prSet presAssocID="{9CA2CAB4-5ABF-4AFE-98A2-9700B2E81D4F}" presName="level3hierChild" presStyleCnt="0"/>
      <dgm:spPr/>
    </dgm:pt>
    <dgm:pt modelId="{4C85AF3A-C6A8-460A-82D0-30F6B1326A60}" type="pres">
      <dgm:prSet presAssocID="{6D36AF7F-2B0C-4B63-88AB-14C452EC7DF5}" presName="conn2-1" presStyleLbl="parChTrans1D3" presStyleIdx="0" presStyleCnt="3"/>
      <dgm:spPr/>
      <dgm:t>
        <a:bodyPr/>
        <a:lstStyle/>
        <a:p>
          <a:endParaRPr lang="ru-RU"/>
        </a:p>
      </dgm:t>
    </dgm:pt>
    <dgm:pt modelId="{5A625976-13C9-4EC7-90E7-97EBDE4DB6DA}" type="pres">
      <dgm:prSet presAssocID="{6D36AF7F-2B0C-4B63-88AB-14C452EC7DF5}" presName="connTx" presStyleLbl="parChTrans1D3" presStyleIdx="0" presStyleCnt="3"/>
      <dgm:spPr/>
      <dgm:t>
        <a:bodyPr/>
        <a:lstStyle/>
        <a:p>
          <a:endParaRPr lang="ru-RU"/>
        </a:p>
      </dgm:t>
    </dgm:pt>
    <dgm:pt modelId="{D26E5B0D-58D0-42B5-ACBB-F667643A178D}" type="pres">
      <dgm:prSet presAssocID="{52C1268F-B7FF-4ECF-ADD3-DDDCEAECCBFE}" presName="root2" presStyleCnt="0"/>
      <dgm:spPr/>
    </dgm:pt>
    <dgm:pt modelId="{B595914C-424E-4494-9A7F-C39BC3240C09}" type="pres">
      <dgm:prSet presAssocID="{52C1268F-B7FF-4ECF-ADD3-DDDCEAECCBFE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2D4EF7C-064C-434B-AD65-78C95FC645CC}" type="pres">
      <dgm:prSet presAssocID="{52C1268F-B7FF-4ECF-ADD3-DDDCEAECCBFE}" presName="level3hierChild" presStyleCnt="0"/>
      <dgm:spPr/>
    </dgm:pt>
    <dgm:pt modelId="{B42BAADC-9E0C-4A2E-BC04-2C50B6C5F1BA}" type="pres">
      <dgm:prSet presAssocID="{2F1AA6B6-425B-400C-9ED7-F0648B51BDC1}" presName="conn2-1" presStyleLbl="parChTrans1D4" presStyleIdx="0" presStyleCnt="4"/>
      <dgm:spPr/>
      <dgm:t>
        <a:bodyPr/>
        <a:lstStyle/>
        <a:p>
          <a:endParaRPr lang="ru-RU"/>
        </a:p>
      </dgm:t>
    </dgm:pt>
    <dgm:pt modelId="{13F21497-02DD-419A-8734-D428E2F82F35}" type="pres">
      <dgm:prSet presAssocID="{2F1AA6B6-425B-400C-9ED7-F0648B51BDC1}" presName="connTx" presStyleLbl="parChTrans1D4" presStyleIdx="0" presStyleCnt="4"/>
      <dgm:spPr/>
      <dgm:t>
        <a:bodyPr/>
        <a:lstStyle/>
        <a:p>
          <a:endParaRPr lang="ru-RU"/>
        </a:p>
      </dgm:t>
    </dgm:pt>
    <dgm:pt modelId="{1E423FF7-AE70-4A0E-B921-62FBC9328184}" type="pres">
      <dgm:prSet presAssocID="{36470BAD-18AA-49A1-9158-A74AC317EC1B}" presName="root2" presStyleCnt="0"/>
      <dgm:spPr/>
    </dgm:pt>
    <dgm:pt modelId="{D42BB77E-5D1D-468D-8F93-D6122EF7ED71}" type="pres">
      <dgm:prSet presAssocID="{36470BAD-18AA-49A1-9158-A74AC317EC1B}" presName="LevelTwoTextNode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CF6E664-EECB-4F9D-8F10-91EA3A4E9A79}" type="pres">
      <dgm:prSet presAssocID="{36470BAD-18AA-49A1-9158-A74AC317EC1B}" presName="level3hierChild" presStyleCnt="0"/>
      <dgm:spPr/>
    </dgm:pt>
    <dgm:pt modelId="{56B38389-0317-4D05-B924-CACECA3FDEC3}" type="pres">
      <dgm:prSet presAssocID="{1FAD538B-F8DF-4BD2-9A9C-E82E704FCC7B}" presName="conn2-1" presStyleLbl="parChTrans1D4" presStyleIdx="1" presStyleCnt="4"/>
      <dgm:spPr/>
      <dgm:t>
        <a:bodyPr/>
        <a:lstStyle/>
        <a:p>
          <a:endParaRPr lang="ru-RU"/>
        </a:p>
      </dgm:t>
    </dgm:pt>
    <dgm:pt modelId="{0C0CEAA9-B621-46A3-A72A-8CEF0C2E181E}" type="pres">
      <dgm:prSet presAssocID="{1FAD538B-F8DF-4BD2-9A9C-E82E704FCC7B}" presName="connTx" presStyleLbl="parChTrans1D4" presStyleIdx="1" presStyleCnt="4"/>
      <dgm:spPr/>
      <dgm:t>
        <a:bodyPr/>
        <a:lstStyle/>
        <a:p>
          <a:endParaRPr lang="ru-RU"/>
        </a:p>
      </dgm:t>
    </dgm:pt>
    <dgm:pt modelId="{09A8A57E-734B-4254-A05E-47F2326A8E16}" type="pres">
      <dgm:prSet presAssocID="{315F6972-9C75-4C2E-B16A-165D9434408A}" presName="root2" presStyleCnt="0"/>
      <dgm:spPr/>
    </dgm:pt>
    <dgm:pt modelId="{ED795CD6-9DBC-4D0A-8EE5-DED389C9BDB1}" type="pres">
      <dgm:prSet presAssocID="{315F6972-9C75-4C2E-B16A-165D9434408A}" presName="LevelTwoTextNode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4AAF7B0-68AB-471E-836A-147DC73DA43C}" type="pres">
      <dgm:prSet presAssocID="{315F6972-9C75-4C2E-B16A-165D9434408A}" presName="level3hierChild" presStyleCnt="0"/>
      <dgm:spPr/>
    </dgm:pt>
    <dgm:pt modelId="{965A2C74-DDFE-4901-ABDC-B229DA2A145D}" type="pres">
      <dgm:prSet presAssocID="{929B704A-C6A4-4982-986A-AE59C99A8159}" presName="conn2-1" presStyleLbl="parChTrans1D4" presStyleIdx="2" presStyleCnt="4"/>
      <dgm:spPr/>
      <dgm:t>
        <a:bodyPr/>
        <a:lstStyle/>
        <a:p>
          <a:endParaRPr lang="ru-RU"/>
        </a:p>
      </dgm:t>
    </dgm:pt>
    <dgm:pt modelId="{C79490BD-40B9-4052-B3FE-09E8B8CCBDF1}" type="pres">
      <dgm:prSet presAssocID="{929B704A-C6A4-4982-986A-AE59C99A8159}" presName="connTx" presStyleLbl="parChTrans1D4" presStyleIdx="2" presStyleCnt="4"/>
      <dgm:spPr/>
      <dgm:t>
        <a:bodyPr/>
        <a:lstStyle/>
        <a:p>
          <a:endParaRPr lang="ru-RU"/>
        </a:p>
      </dgm:t>
    </dgm:pt>
    <dgm:pt modelId="{117B44D7-DE21-4C4C-A59F-EA9020D38723}" type="pres">
      <dgm:prSet presAssocID="{48E00184-580D-42B9-8A48-E5E2F3C77CA7}" presName="root2" presStyleCnt="0"/>
      <dgm:spPr/>
    </dgm:pt>
    <dgm:pt modelId="{2153B4D1-86EB-45FC-86A5-217A80C86B5F}" type="pres">
      <dgm:prSet presAssocID="{48E00184-580D-42B9-8A48-E5E2F3C77CA7}" presName="LevelTwoTextNode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CED8193-AE3C-44FB-9C88-91F316281E0D}" type="pres">
      <dgm:prSet presAssocID="{48E00184-580D-42B9-8A48-E5E2F3C77CA7}" presName="level3hierChild" presStyleCnt="0"/>
      <dgm:spPr/>
    </dgm:pt>
    <dgm:pt modelId="{97BB50E7-5544-49F1-B62C-D496B30D1E62}" type="pres">
      <dgm:prSet presAssocID="{324B57D7-A186-4E35-8865-59A265336396}" presName="conn2-1" presStyleLbl="parChTrans1D4" presStyleIdx="3" presStyleCnt="4"/>
      <dgm:spPr/>
      <dgm:t>
        <a:bodyPr/>
        <a:lstStyle/>
        <a:p>
          <a:endParaRPr lang="ru-RU"/>
        </a:p>
      </dgm:t>
    </dgm:pt>
    <dgm:pt modelId="{0E773BD0-DAB0-466A-822F-F66AA1E42FBA}" type="pres">
      <dgm:prSet presAssocID="{324B57D7-A186-4E35-8865-59A265336396}" presName="connTx" presStyleLbl="parChTrans1D4" presStyleIdx="3" presStyleCnt="4"/>
      <dgm:spPr/>
      <dgm:t>
        <a:bodyPr/>
        <a:lstStyle/>
        <a:p>
          <a:endParaRPr lang="ru-RU"/>
        </a:p>
      </dgm:t>
    </dgm:pt>
    <dgm:pt modelId="{D4BDDF14-4434-4D05-B8B8-5D0E9F4DDF96}" type="pres">
      <dgm:prSet presAssocID="{24D57C70-771B-4EE0-B16F-59D078673EB3}" presName="root2" presStyleCnt="0"/>
      <dgm:spPr/>
    </dgm:pt>
    <dgm:pt modelId="{2EDB5467-1418-4849-B2AA-02042614D5ED}" type="pres">
      <dgm:prSet presAssocID="{24D57C70-771B-4EE0-B16F-59D078673EB3}" presName="LevelTwoTextNode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D0A2BA1-912E-4AAF-855F-8C6DFE95E375}" type="pres">
      <dgm:prSet presAssocID="{24D57C70-771B-4EE0-B16F-59D078673EB3}" presName="level3hierChild" presStyleCnt="0"/>
      <dgm:spPr/>
    </dgm:pt>
    <dgm:pt modelId="{F7B69272-8DC2-4782-92F2-37096D700645}" type="pres">
      <dgm:prSet presAssocID="{E74400C7-226B-4B7C-A019-1BB83FBA75C3}" presName="conn2-1" presStyleLbl="parChTrans1D3" presStyleIdx="1" presStyleCnt="3"/>
      <dgm:spPr/>
      <dgm:t>
        <a:bodyPr/>
        <a:lstStyle/>
        <a:p>
          <a:endParaRPr lang="ru-RU"/>
        </a:p>
      </dgm:t>
    </dgm:pt>
    <dgm:pt modelId="{A8EFCF58-3E52-4B34-AA1F-472DA620EB41}" type="pres">
      <dgm:prSet presAssocID="{E74400C7-226B-4B7C-A019-1BB83FBA75C3}" presName="connTx" presStyleLbl="parChTrans1D3" presStyleIdx="1" presStyleCnt="3"/>
      <dgm:spPr/>
      <dgm:t>
        <a:bodyPr/>
        <a:lstStyle/>
        <a:p>
          <a:endParaRPr lang="ru-RU"/>
        </a:p>
      </dgm:t>
    </dgm:pt>
    <dgm:pt modelId="{12DC4B2C-7830-4EA2-A97F-0B3EE2072F00}" type="pres">
      <dgm:prSet presAssocID="{2FD99732-5ED4-4D7F-82C8-1B519585B302}" presName="root2" presStyleCnt="0"/>
      <dgm:spPr/>
    </dgm:pt>
    <dgm:pt modelId="{8C7E967B-13BD-48B5-899A-D6679581CA42}" type="pres">
      <dgm:prSet presAssocID="{2FD99732-5ED4-4D7F-82C8-1B519585B30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A6180B2-2946-40CF-B0E0-FA476B99A5D9}" type="pres">
      <dgm:prSet presAssocID="{2FD99732-5ED4-4D7F-82C8-1B519585B302}" presName="level3hierChild" presStyleCnt="0"/>
      <dgm:spPr/>
    </dgm:pt>
    <dgm:pt modelId="{80B66D6B-C2F6-43B8-AA82-5F06FACA4583}" type="pres">
      <dgm:prSet presAssocID="{A230C558-3BBF-4F61-A876-B4770722464E}" presName="conn2-1" presStyleLbl="parChTrans1D3" presStyleIdx="2" presStyleCnt="3"/>
      <dgm:spPr/>
      <dgm:t>
        <a:bodyPr/>
        <a:lstStyle/>
        <a:p>
          <a:endParaRPr lang="ru-RU"/>
        </a:p>
      </dgm:t>
    </dgm:pt>
    <dgm:pt modelId="{DCE63317-B7FE-4358-BE4C-034FF336B16E}" type="pres">
      <dgm:prSet presAssocID="{A230C558-3BBF-4F61-A876-B4770722464E}" presName="connTx" presStyleLbl="parChTrans1D3" presStyleIdx="2" presStyleCnt="3"/>
      <dgm:spPr/>
      <dgm:t>
        <a:bodyPr/>
        <a:lstStyle/>
        <a:p>
          <a:endParaRPr lang="ru-RU"/>
        </a:p>
      </dgm:t>
    </dgm:pt>
    <dgm:pt modelId="{71CEAF7E-A3CF-4703-A60D-3D65F2A1DE56}" type="pres">
      <dgm:prSet presAssocID="{20F18B0E-C887-4E16-A0A8-1E10A5969798}" presName="root2" presStyleCnt="0"/>
      <dgm:spPr/>
    </dgm:pt>
    <dgm:pt modelId="{51438A2E-486A-4E3E-94F2-D7C49FDF6094}" type="pres">
      <dgm:prSet presAssocID="{20F18B0E-C887-4E16-A0A8-1E10A5969798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70292D9-A23A-44D1-896B-180E9BCDDA28}" type="pres">
      <dgm:prSet presAssocID="{20F18B0E-C887-4E16-A0A8-1E10A5969798}" presName="level3hierChild" presStyleCnt="0"/>
      <dgm:spPr/>
    </dgm:pt>
  </dgm:ptLst>
  <dgm:cxnLst>
    <dgm:cxn modelId="{8D8AFEF7-FA31-419B-96A5-F970DC62399A}" type="presOf" srcId="{2FD99732-5ED4-4D7F-82C8-1B519585B302}" destId="{8C7E967B-13BD-48B5-899A-D6679581CA42}" srcOrd="0" destOrd="0" presId="urn:microsoft.com/office/officeart/2005/8/layout/hierarchy2"/>
    <dgm:cxn modelId="{E27D1D02-8AD0-4FCB-9C67-55FEED7AD441}" srcId="{52C1268F-B7FF-4ECF-ADD3-DDDCEAECCBFE}" destId="{36470BAD-18AA-49A1-9158-A74AC317EC1B}" srcOrd="0" destOrd="0" parTransId="{2F1AA6B6-425B-400C-9ED7-F0648B51BDC1}" sibTransId="{05ADA0FF-B301-4D03-8188-C7868BF01AEA}"/>
    <dgm:cxn modelId="{88FB1783-3511-468A-8907-45F1F5C4B4F5}" srcId="{9CA2CAB4-5ABF-4AFE-98A2-9700B2E81D4F}" destId="{52C1268F-B7FF-4ECF-ADD3-DDDCEAECCBFE}" srcOrd="0" destOrd="0" parTransId="{6D36AF7F-2B0C-4B63-88AB-14C452EC7DF5}" sibTransId="{AE0D5F1B-E4C0-4C81-A681-FFCB73FE4AC6}"/>
    <dgm:cxn modelId="{C5CE869B-8D66-4B8E-AF77-225C75EA7D9E}" srcId="{9CA2CAB4-5ABF-4AFE-98A2-9700B2E81D4F}" destId="{2FD99732-5ED4-4D7F-82C8-1B519585B302}" srcOrd="1" destOrd="0" parTransId="{E74400C7-226B-4B7C-A019-1BB83FBA75C3}" sibTransId="{4791BDF6-532B-447E-B605-968C4F7E8563}"/>
    <dgm:cxn modelId="{59F00933-CBD3-4264-BD29-14D476F3E72C}" type="presOf" srcId="{20F18B0E-C887-4E16-A0A8-1E10A5969798}" destId="{51438A2E-486A-4E3E-94F2-D7C49FDF6094}" srcOrd="0" destOrd="0" presId="urn:microsoft.com/office/officeart/2005/8/layout/hierarchy2"/>
    <dgm:cxn modelId="{9D58EEA0-59B6-427C-85F8-3EB80F66A057}" type="presOf" srcId="{2F1AA6B6-425B-400C-9ED7-F0648B51BDC1}" destId="{13F21497-02DD-419A-8734-D428E2F82F35}" srcOrd="1" destOrd="0" presId="urn:microsoft.com/office/officeart/2005/8/layout/hierarchy2"/>
    <dgm:cxn modelId="{467E1AD9-3C82-4EF4-91DF-6CCF60CD585D}" srcId="{36470BAD-18AA-49A1-9158-A74AC317EC1B}" destId="{315F6972-9C75-4C2E-B16A-165D9434408A}" srcOrd="0" destOrd="0" parTransId="{1FAD538B-F8DF-4BD2-9A9C-E82E704FCC7B}" sibTransId="{A46B4C59-8E93-4642-A863-8AFDDDA0B60B}"/>
    <dgm:cxn modelId="{B5A50E0F-4E68-41CA-9079-B0415A750696}" type="presOf" srcId="{324B57D7-A186-4E35-8865-59A265336396}" destId="{97BB50E7-5544-49F1-B62C-D496B30D1E62}" srcOrd="0" destOrd="0" presId="urn:microsoft.com/office/officeart/2005/8/layout/hierarchy2"/>
    <dgm:cxn modelId="{FAC2D614-F8D5-4CFB-BF27-42AED6300040}" type="presOf" srcId="{A230C558-3BBF-4F61-A876-B4770722464E}" destId="{80B66D6B-C2F6-43B8-AA82-5F06FACA4583}" srcOrd="0" destOrd="0" presId="urn:microsoft.com/office/officeart/2005/8/layout/hierarchy2"/>
    <dgm:cxn modelId="{8EF76515-6765-46E6-BA4C-E45687C80583}" type="presOf" srcId="{36470BAD-18AA-49A1-9158-A74AC317EC1B}" destId="{D42BB77E-5D1D-468D-8F93-D6122EF7ED71}" srcOrd="0" destOrd="0" presId="urn:microsoft.com/office/officeart/2005/8/layout/hierarchy2"/>
    <dgm:cxn modelId="{01A024D8-5AA3-46F8-B8D4-21E9D0FE32FC}" srcId="{315F6972-9C75-4C2E-B16A-165D9434408A}" destId="{48E00184-580D-42B9-8A48-E5E2F3C77CA7}" srcOrd="0" destOrd="0" parTransId="{929B704A-C6A4-4982-986A-AE59C99A8159}" sibTransId="{E6A0367D-7846-410F-93C0-208EBADC67E4}"/>
    <dgm:cxn modelId="{B8800E67-D791-45BE-A767-849C6D4EFB9D}" type="presOf" srcId="{6D36AF7F-2B0C-4B63-88AB-14C452EC7DF5}" destId="{5A625976-13C9-4EC7-90E7-97EBDE4DB6DA}" srcOrd="1" destOrd="0" presId="urn:microsoft.com/office/officeart/2005/8/layout/hierarchy2"/>
    <dgm:cxn modelId="{EA07A0CE-9535-423F-9E0F-8C22FF4CCF55}" type="presOf" srcId="{6D36AF7F-2B0C-4B63-88AB-14C452EC7DF5}" destId="{4C85AF3A-C6A8-460A-82D0-30F6B1326A60}" srcOrd="0" destOrd="0" presId="urn:microsoft.com/office/officeart/2005/8/layout/hierarchy2"/>
    <dgm:cxn modelId="{F1488284-EEE7-4491-8F9F-AAE7E13AAF21}" srcId="{CE03896B-DCF3-4076-B426-7F389F6014D7}" destId="{82301704-42A5-4645-804A-50307021B916}" srcOrd="0" destOrd="0" parTransId="{615B438C-818C-4A44-8EEB-6AEA0AA62914}" sibTransId="{09A507B3-6B0F-44F4-8191-3FB88DF69BA3}"/>
    <dgm:cxn modelId="{294E5297-64C1-434F-8F33-D91AE1A2B04A}" type="presOf" srcId="{E74400C7-226B-4B7C-A019-1BB83FBA75C3}" destId="{F7B69272-8DC2-4782-92F2-37096D700645}" srcOrd="0" destOrd="0" presId="urn:microsoft.com/office/officeart/2005/8/layout/hierarchy2"/>
    <dgm:cxn modelId="{5A024F97-ADC6-461A-91E4-1C149CBBA2B4}" type="presOf" srcId="{E74400C7-226B-4B7C-A019-1BB83FBA75C3}" destId="{A8EFCF58-3E52-4B34-AA1F-472DA620EB41}" srcOrd="1" destOrd="0" presId="urn:microsoft.com/office/officeart/2005/8/layout/hierarchy2"/>
    <dgm:cxn modelId="{B3A41564-0C17-4E20-89FC-0CCE0DECA271}" srcId="{82301704-42A5-4645-804A-50307021B916}" destId="{9CA2CAB4-5ABF-4AFE-98A2-9700B2E81D4F}" srcOrd="0" destOrd="0" parTransId="{9343134E-F4A2-4249-BB78-1772EEE9CCF9}" sibTransId="{7317247B-1FC2-49EC-9AEF-A221F16DF8FA}"/>
    <dgm:cxn modelId="{E7156AB4-C204-4879-BBB7-48955462B33F}" type="presOf" srcId="{82301704-42A5-4645-804A-50307021B916}" destId="{92BEF51A-C143-4514-93CD-44B092A37F2A}" srcOrd="0" destOrd="0" presId="urn:microsoft.com/office/officeart/2005/8/layout/hierarchy2"/>
    <dgm:cxn modelId="{A1FD38FC-958E-4681-A3E8-9CAA9F58A55F}" type="presOf" srcId="{929B704A-C6A4-4982-986A-AE59C99A8159}" destId="{C79490BD-40B9-4052-B3FE-09E8B8CCBDF1}" srcOrd="1" destOrd="0" presId="urn:microsoft.com/office/officeart/2005/8/layout/hierarchy2"/>
    <dgm:cxn modelId="{5CFE0234-6C8A-41F2-8B1A-3CC0002D1ADD}" type="presOf" srcId="{315F6972-9C75-4C2E-B16A-165D9434408A}" destId="{ED795CD6-9DBC-4D0A-8EE5-DED389C9BDB1}" srcOrd="0" destOrd="0" presId="urn:microsoft.com/office/officeart/2005/8/layout/hierarchy2"/>
    <dgm:cxn modelId="{9F7070BE-56FE-4F8C-9185-0BB278DA535C}" type="presOf" srcId="{52C1268F-B7FF-4ECF-ADD3-DDDCEAECCBFE}" destId="{B595914C-424E-4494-9A7F-C39BC3240C09}" srcOrd="0" destOrd="0" presId="urn:microsoft.com/office/officeart/2005/8/layout/hierarchy2"/>
    <dgm:cxn modelId="{AF9D02A2-305F-4CBE-AD03-842513B4ABC6}" type="presOf" srcId="{324B57D7-A186-4E35-8865-59A265336396}" destId="{0E773BD0-DAB0-466A-822F-F66AA1E42FBA}" srcOrd="1" destOrd="0" presId="urn:microsoft.com/office/officeart/2005/8/layout/hierarchy2"/>
    <dgm:cxn modelId="{2A4FFF57-C44A-4652-B42B-69B10B6A7BB3}" type="presOf" srcId="{2F1AA6B6-425B-400C-9ED7-F0648B51BDC1}" destId="{B42BAADC-9E0C-4A2E-BC04-2C50B6C5F1BA}" srcOrd="0" destOrd="0" presId="urn:microsoft.com/office/officeart/2005/8/layout/hierarchy2"/>
    <dgm:cxn modelId="{A369144C-21C9-4384-8422-8706ACA20165}" type="presOf" srcId="{1FAD538B-F8DF-4BD2-9A9C-E82E704FCC7B}" destId="{0C0CEAA9-B621-46A3-A72A-8CEF0C2E181E}" srcOrd="1" destOrd="0" presId="urn:microsoft.com/office/officeart/2005/8/layout/hierarchy2"/>
    <dgm:cxn modelId="{1936E6C9-F471-42A9-A50B-C20D04A6F50A}" srcId="{9CA2CAB4-5ABF-4AFE-98A2-9700B2E81D4F}" destId="{20F18B0E-C887-4E16-A0A8-1E10A5969798}" srcOrd="2" destOrd="0" parTransId="{A230C558-3BBF-4F61-A876-B4770722464E}" sibTransId="{A3D52A2E-9E68-4D78-B78E-179CA3529133}"/>
    <dgm:cxn modelId="{B24D602D-1AD7-4FA0-81EC-B9EC54FF3EB3}" type="presOf" srcId="{24D57C70-771B-4EE0-B16F-59D078673EB3}" destId="{2EDB5467-1418-4849-B2AA-02042614D5ED}" srcOrd="0" destOrd="0" presId="urn:microsoft.com/office/officeart/2005/8/layout/hierarchy2"/>
    <dgm:cxn modelId="{EECC9A8A-46A0-4E8F-BFAB-330CC7F3807D}" type="presOf" srcId="{1FAD538B-F8DF-4BD2-9A9C-E82E704FCC7B}" destId="{56B38389-0317-4D05-B924-CACECA3FDEC3}" srcOrd="0" destOrd="0" presId="urn:microsoft.com/office/officeart/2005/8/layout/hierarchy2"/>
    <dgm:cxn modelId="{A6A66EB0-3E34-4BD7-9628-7374D0E0D001}" type="presOf" srcId="{CE03896B-DCF3-4076-B426-7F389F6014D7}" destId="{5E1367CC-AE6A-4716-81D0-1B41E425E991}" srcOrd="0" destOrd="0" presId="urn:microsoft.com/office/officeart/2005/8/layout/hierarchy2"/>
    <dgm:cxn modelId="{DC15E295-8539-4E51-9541-FFFB786E92D5}" type="presOf" srcId="{9CA2CAB4-5ABF-4AFE-98A2-9700B2E81D4F}" destId="{4CB357F0-2DC6-49AD-AAAE-9174376C7035}" srcOrd="0" destOrd="0" presId="urn:microsoft.com/office/officeart/2005/8/layout/hierarchy2"/>
    <dgm:cxn modelId="{F3A102C4-F27D-4C7E-9837-8F6447A24177}" type="presOf" srcId="{A230C558-3BBF-4F61-A876-B4770722464E}" destId="{DCE63317-B7FE-4358-BE4C-034FF336B16E}" srcOrd="1" destOrd="0" presId="urn:microsoft.com/office/officeart/2005/8/layout/hierarchy2"/>
    <dgm:cxn modelId="{6288A2C1-94E0-4430-B06B-4C1489FBDF62}" srcId="{36470BAD-18AA-49A1-9158-A74AC317EC1B}" destId="{24D57C70-771B-4EE0-B16F-59D078673EB3}" srcOrd="1" destOrd="0" parTransId="{324B57D7-A186-4E35-8865-59A265336396}" sibTransId="{42F1CC4C-DEA9-4C19-9A65-9AAFD474EBE2}"/>
    <dgm:cxn modelId="{23BDDE2C-B87D-4670-90FE-B39785420159}" type="presOf" srcId="{9343134E-F4A2-4249-BB78-1772EEE9CCF9}" destId="{687363FA-FCB8-4CD7-854A-6ABDD9F8C3C8}" srcOrd="1" destOrd="0" presId="urn:microsoft.com/office/officeart/2005/8/layout/hierarchy2"/>
    <dgm:cxn modelId="{BA1D93A6-1278-46F3-B1E2-093B3B37565E}" type="presOf" srcId="{48E00184-580D-42B9-8A48-E5E2F3C77CA7}" destId="{2153B4D1-86EB-45FC-86A5-217A80C86B5F}" srcOrd="0" destOrd="0" presId="urn:microsoft.com/office/officeart/2005/8/layout/hierarchy2"/>
    <dgm:cxn modelId="{45C828AE-3AFB-4D88-A9F5-2DC739556DF0}" type="presOf" srcId="{9343134E-F4A2-4249-BB78-1772EEE9CCF9}" destId="{3565C552-434A-4249-9CB6-23A0774CB8A3}" srcOrd="0" destOrd="0" presId="urn:microsoft.com/office/officeart/2005/8/layout/hierarchy2"/>
    <dgm:cxn modelId="{B942E565-D2DB-447D-BBDB-31688B4D38EA}" type="presOf" srcId="{929B704A-C6A4-4982-986A-AE59C99A8159}" destId="{965A2C74-DDFE-4901-ABDC-B229DA2A145D}" srcOrd="0" destOrd="0" presId="urn:microsoft.com/office/officeart/2005/8/layout/hierarchy2"/>
    <dgm:cxn modelId="{F7D766BF-AB0D-4FD1-91B3-2ED111B71838}" type="presParOf" srcId="{5E1367CC-AE6A-4716-81D0-1B41E425E991}" destId="{CF0915B2-4897-4AAE-9B97-55DDD2F17419}" srcOrd="0" destOrd="0" presId="urn:microsoft.com/office/officeart/2005/8/layout/hierarchy2"/>
    <dgm:cxn modelId="{7D843C8F-ABE3-40BC-8F38-69727E257DE1}" type="presParOf" srcId="{CF0915B2-4897-4AAE-9B97-55DDD2F17419}" destId="{92BEF51A-C143-4514-93CD-44B092A37F2A}" srcOrd="0" destOrd="0" presId="urn:microsoft.com/office/officeart/2005/8/layout/hierarchy2"/>
    <dgm:cxn modelId="{4F652AC1-C2B2-41EC-8BED-BF01AF7E53F2}" type="presParOf" srcId="{CF0915B2-4897-4AAE-9B97-55DDD2F17419}" destId="{7322C43C-8A5A-45B4-ACF8-9CDB82D9507E}" srcOrd="1" destOrd="0" presId="urn:microsoft.com/office/officeart/2005/8/layout/hierarchy2"/>
    <dgm:cxn modelId="{908211D9-1AE1-438A-AF10-A8F2E443018B}" type="presParOf" srcId="{7322C43C-8A5A-45B4-ACF8-9CDB82D9507E}" destId="{3565C552-434A-4249-9CB6-23A0774CB8A3}" srcOrd="0" destOrd="0" presId="urn:microsoft.com/office/officeart/2005/8/layout/hierarchy2"/>
    <dgm:cxn modelId="{1E05BCFE-7E3F-4BCA-B9C5-DA2A5E2B1039}" type="presParOf" srcId="{3565C552-434A-4249-9CB6-23A0774CB8A3}" destId="{687363FA-FCB8-4CD7-854A-6ABDD9F8C3C8}" srcOrd="0" destOrd="0" presId="urn:microsoft.com/office/officeart/2005/8/layout/hierarchy2"/>
    <dgm:cxn modelId="{CB78E506-4CD1-4555-8E83-F03DABC2EA8D}" type="presParOf" srcId="{7322C43C-8A5A-45B4-ACF8-9CDB82D9507E}" destId="{C4149047-2292-4581-BE87-549008061710}" srcOrd="1" destOrd="0" presId="urn:microsoft.com/office/officeart/2005/8/layout/hierarchy2"/>
    <dgm:cxn modelId="{423FED94-D0FA-43AA-A8E3-5A20457E334B}" type="presParOf" srcId="{C4149047-2292-4581-BE87-549008061710}" destId="{4CB357F0-2DC6-49AD-AAAE-9174376C7035}" srcOrd="0" destOrd="0" presId="urn:microsoft.com/office/officeart/2005/8/layout/hierarchy2"/>
    <dgm:cxn modelId="{EA1CE8AB-6887-4EEB-BD6E-55F5C6CE05D9}" type="presParOf" srcId="{C4149047-2292-4581-BE87-549008061710}" destId="{362DE5AF-CC89-4E4A-B0EE-6E9E47289C26}" srcOrd="1" destOrd="0" presId="urn:microsoft.com/office/officeart/2005/8/layout/hierarchy2"/>
    <dgm:cxn modelId="{CA034C6B-0943-4D56-AFEE-E9B4DC1D79D1}" type="presParOf" srcId="{362DE5AF-CC89-4E4A-B0EE-6E9E47289C26}" destId="{4C85AF3A-C6A8-460A-82D0-30F6B1326A60}" srcOrd="0" destOrd="0" presId="urn:microsoft.com/office/officeart/2005/8/layout/hierarchy2"/>
    <dgm:cxn modelId="{55B1B4C1-4A60-45B5-AADF-67BE17BEB6D6}" type="presParOf" srcId="{4C85AF3A-C6A8-460A-82D0-30F6B1326A60}" destId="{5A625976-13C9-4EC7-90E7-97EBDE4DB6DA}" srcOrd="0" destOrd="0" presId="urn:microsoft.com/office/officeart/2005/8/layout/hierarchy2"/>
    <dgm:cxn modelId="{30232E81-1878-4541-8EB1-5AC81A6468E9}" type="presParOf" srcId="{362DE5AF-CC89-4E4A-B0EE-6E9E47289C26}" destId="{D26E5B0D-58D0-42B5-ACBB-F667643A178D}" srcOrd="1" destOrd="0" presId="urn:microsoft.com/office/officeart/2005/8/layout/hierarchy2"/>
    <dgm:cxn modelId="{42AF5BA9-842A-49E0-B25E-E85466159B53}" type="presParOf" srcId="{D26E5B0D-58D0-42B5-ACBB-F667643A178D}" destId="{B595914C-424E-4494-9A7F-C39BC3240C09}" srcOrd="0" destOrd="0" presId="urn:microsoft.com/office/officeart/2005/8/layout/hierarchy2"/>
    <dgm:cxn modelId="{B6426AB2-E5AB-465B-868E-E75F02CB58D9}" type="presParOf" srcId="{D26E5B0D-58D0-42B5-ACBB-F667643A178D}" destId="{72D4EF7C-064C-434B-AD65-78C95FC645CC}" srcOrd="1" destOrd="0" presId="urn:microsoft.com/office/officeart/2005/8/layout/hierarchy2"/>
    <dgm:cxn modelId="{4138C6EF-67DB-4E7E-9400-032AE39489F8}" type="presParOf" srcId="{72D4EF7C-064C-434B-AD65-78C95FC645CC}" destId="{B42BAADC-9E0C-4A2E-BC04-2C50B6C5F1BA}" srcOrd="0" destOrd="0" presId="urn:microsoft.com/office/officeart/2005/8/layout/hierarchy2"/>
    <dgm:cxn modelId="{76A7C163-5087-4900-910E-D5D7E439F061}" type="presParOf" srcId="{B42BAADC-9E0C-4A2E-BC04-2C50B6C5F1BA}" destId="{13F21497-02DD-419A-8734-D428E2F82F35}" srcOrd="0" destOrd="0" presId="urn:microsoft.com/office/officeart/2005/8/layout/hierarchy2"/>
    <dgm:cxn modelId="{7D7C8388-6333-4AE7-A8BA-59F9D2183ACA}" type="presParOf" srcId="{72D4EF7C-064C-434B-AD65-78C95FC645CC}" destId="{1E423FF7-AE70-4A0E-B921-62FBC9328184}" srcOrd="1" destOrd="0" presId="urn:microsoft.com/office/officeart/2005/8/layout/hierarchy2"/>
    <dgm:cxn modelId="{AF8778EC-A39A-4324-B779-349DC666164D}" type="presParOf" srcId="{1E423FF7-AE70-4A0E-B921-62FBC9328184}" destId="{D42BB77E-5D1D-468D-8F93-D6122EF7ED71}" srcOrd="0" destOrd="0" presId="urn:microsoft.com/office/officeart/2005/8/layout/hierarchy2"/>
    <dgm:cxn modelId="{1D4F5000-1CD4-4BBC-AFFC-917708506DFE}" type="presParOf" srcId="{1E423FF7-AE70-4A0E-B921-62FBC9328184}" destId="{DCF6E664-EECB-4F9D-8F10-91EA3A4E9A79}" srcOrd="1" destOrd="0" presId="urn:microsoft.com/office/officeart/2005/8/layout/hierarchy2"/>
    <dgm:cxn modelId="{FF1F131D-0B03-4E13-9457-DB9281D12245}" type="presParOf" srcId="{DCF6E664-EECB-4F9D-8F10-91EA3A4E9A79}" destId="{56B38389-0317-4D05-B924-CACECA3FDEC3}" srcOrd="0" destOrd="0" presId="urn:microsoft.com/office/officeart/2005/8/layout/hierarchy2"/>
    <dgm:cxn modelId="{2E4E7E32-926F-4711-95E9-239CE869B64A}" type="presParOf" srcId="{56B38389-0317-4D05-B924-CACECA3FDEC3}" destId="{0C0CEAA9-B621-46A3-A72A-8CEF0C2E181E}" srcOrd="0" destOrd="0" presId="urn:microsoft.com/office/officeart/2005/8/layout/hierarchy2"/>
    <dgm:cxn modelId="{C2C1D5D1-634A-44BD-93D6-C4E8936CF408}" type="presParOf" srcId="{DCF6E664-EECB-4F9D-8F10-91EA3A4E9A79}" destId="{09A8A57E-734B-4254-A05E-47F2326A8E16}" srcOrd="1" destOrd="0" presId="urn:microsoft.com/office/officeart/2005/8/layout/hierarchy2"/>
    <dgm:cxn modelId="{391917E3-C841-463F-B29E-68617454183D}" type="presParOf" srcId="{09A8A57E-734B-4254-A05E-47F2326A8E16}" destId="{ED795CD6-9DBC-4D0A-8EE5-DED389C9BDB1}" srcOrd="0" destOrd="0" presId="urn:microsoft.com/office/officeart/2005/8/layout/hierarchy2"/>
    <dgm:cxn modelId="{1D341BA8-2229-4ED7-8002-E8CFD296637D}" type="presParOf" srcId="{09A8A57E-734B-4254-A05E-47F2326A8E16}" destId="{B4AAF7B0-68AB-471E-836A-147DC73DA43C}" srcOrd="1" destOrd="0" presId="urn:microsoft.com/office/officeart/2005/8/layout/hierarchy2"/>
    <dgm:cxn modelId="{5AB75C22-AA6D-4B0C-877F-A45ADE780ACB}" type="presParOf" srcId="{B4AAF7B0-68AB-471E-836A-147DC73DA43C}" destId="{965A2C74-DDFE-4901-ABDC-B229DA2A145D}" srcOrd="0" destOrd="0" presId="urn:microsoft.com/office/officeart/2005/8/layout/hierarchy2"/>
    <dgm:cxn modelId="{A971B5C6-C5D6-4819-BB00-2A030DFC2CEF}" type="presParOf" srcId="{965A2C74-DDFE-4901-ABDC-B229DA2A145D}" destId="{C79490BD-40B9-4052-B3FE-09E8B8CCBDF1}" srcOrd="0" destOrd="0" presId="urn:microsoft.com/office/officeart/2005/8/layout/hierarchy2"/>
    <dgm:cxn modelId="{F48D303E-5C34-4092-B8C4-7F99AAC2062F}" type="presParOf" srcId="{B4AAF7B0-68AB-471E-836A-147DC73DA43C}" destId="{117B44D7-DE21-4C4C-A59F-EA9020D38723}" srcOrd="1" destOrd="0" presId="urn:microsoft.com/office/officeart/2005/8/layout/hierarchy2"/>
    <dgm:cxn modelId="{9F600A52-6E9F-49DA-A55C-968BC52A67F7}" type="presParOf" srcId="{117B44D7-DE21-4C4C-A59F-EA9020D38723}" destId="{2153B4D1-86EB-45FC-86A5-217A80C86B5F}" srcOrd="0" destOrd="0" presId="urn:microsoft.com/office/officeart/2005/8/layout/hierarchy2"/>
    <dgm:cxn modelId="{1EDFA311-F621-42A5-9A08-98887A55036B}" type="presParOf" srcId="{117B44D7-DE21-4C4C-A59F-EA9020D38723}" destId="{ECED8193-AE3C-44FB-9C88-91F316281E0D}" srcOrd="1" destOrd="0" presId="urn:microsoft.com/office/officeart/2005/8/layout/hierarchy2"/>
    <dgm:cxn modelId="{72C6C234-F8AD-49E6-91DE-66A61DAA08ED}" type="presParOf" srcId="{DCF6E664-EECB-4F9D-8F10-91EA3A4E9A79}" destId="{97BB50E7-5544-49F1-B62C-D496B30D1E62}" srcOrd="2" destOrd="0" presId="urn:microsoft.com/office/officeart/2005/8/layout/hierarchy2"/>
    <dgm:cxn modelId="{6A9DD0B4-D38C-49C8-827B-82D4D171739D}" type="presParOf" srcId="{97BB50E7-5544-49F1-B62C-D496B30D1E62}" destId="{0E773BD0-DAB0-466A-822F-F66AA1E42FBA}" srcOrd="0" destOrd="0" presId="urn:microsoft.com/office/officeart/2005/8/layout/hierarchy2"/>
    <dgm:cxn modelId="{3689F860-8A0A-4AB6-8A80-621757D0D0E5}" type="presParOf" srcId="{DCF6E664-EECB-4F9D-8F10-91EA3A4E9A79}" destId="{D4BDDF14-4434-4D05-B8B8-5D0E9F4DDF96}" srcOrd="3" destOrd="0" presId="urn:microsoft.com/office/officeart/2005/8/layout/hierarchy2"/>
    <dgm:cxn modelId="{0E67DE96-45AB-4002-8113-8AC83D90A5A5}" type="presParOf" srcId="{D4BDDF14-4434-4D05-B8B8-5D0E9F4DDF96}" destId="{2EDB5467-1418-4849-B2AA-02042614D5ED}" srcOrd="0" destOrd="0" presId="urn:microsoft.com/office/officeart/2005/8/layout/hierarchy2"/>
    <dgm:cxn modelId="{6C985D95-88EB-496F-B1F0-3E331D8767A1}" type="presParOf" srcId="{D4BDDF14-4434-4D05-B8B8-5D0E9F4DDF96}" destId="{FD0A2BA1-912E-4AAF-855F-8C6DFE95E375}" srcOrd="1" destOrd="0" presId="urn:microsoft.com/office/officeart/2005/8/layout/hierarchy2"/>
    <dgm:cxn modelId="{5A7611B4-E4F9-4A0B-B0B0-5EAA5F98F899}" type="presParOf" srcId="{362DE5AF-CC89-4E4A-B0EE-6E9E47289C26}" destId="{F7B69272-8DC2-4782-92F2-37096D700645}" srcOrd="2" destOrd="0" presId="urn:microsoft.com/office/officeart/2005/8/layout/hierarchy2"/>
    <dgm:cxn modelId="{1E4C2A55-B813-43C1-B74B-7469D94A441F}" type="presParOf" srcId="{F7B69272-8DC2-4782-92F2-37096D700645}" destId="{A8EFCF58-3E52-4B34-AA1F-472DA620EB41}" srcOrd="0" destOrd="0" presId="urn:microsoft.com/office/officeart/2005/8/layout/hierarchy2"/>
    <dgm:cxn modelId="{81C7FAF8-3397-4BE6-928B-AC70054D4116}" type="presParOf" srcId="{362DE5AF-CC89-4E4A-B0EE-6E9E47289C26}" destId="{12DC4B2C-7830-4EA2-A97F-0B3EE2072F00}" srcOrd="3" destOrd="0" presId="urn:microsoft.com/office/officeart/2005/8/layout/hierarchy2"/>
    <dgm:cxn modelId="{AC2EB18C-9C6C-439E-A8E2-C68F451FB569}" type="presParOf" srcId="{12DC4B2C-7830-4EA2-A97F-0B3EE2072F00}" destId="{8C7E967B-13BD-48B5-899A-D6679581CA42}" srcOrd="0" destOrd="0" presId="urn:microsoft.com/office/officeart/2005/8/layout/hierarchy2"/>
    <dgm:cxn modelId="{6BB18571-4769-4355-B919-5711ECC597A9}" type="presParOf" srcId="{12DC4B2C-7830-4EA2-A97F-0B3EE2072F00}" destId="{5A6180B2-2946-40CF-B0E0-FA476B99A5D9}" srcOrd="1" destOrd="0" presId="urn:microsoft.com/office/officeart/2005/8/layout/hierarchy2"/>
    <dgm:cxn modelId="{D283A44F-E543-49B7-8BAC-D02A7107D5E1}" type="presParOf" srcId="{362DE5AF-CC89-4E4A-B0EE-6E9E47289C26}" destId="{80B66D6B-C2F6-43B8-AA82-5F06FACA4583}" srcOrd="4" destOrd="0" presId="urn:microsoft.com/office/officeart/2005/8/layout/hierarchy2"/>
    <dgm:cxn modelId="{EA64340A-C42B-4784-9B51-ED48242B9F7A}" type="presParOf" srcId="{80B66D6B-C2F6-43B8-AA82-5F06FACA4583}" destId="{DCE63317-B7FE-4358-BE4C-034FF336B16E}" srcOrd="0" destOrd="0" presId="urn:microsoft.com/office/officeart/2005/8/layout/hierarchy2"/>
    <dgm:cxn modelId="{14DD5037-1587-46B5-858B-9BA19DA1F009}" type="presParOf" srcId="{362DE5AF-CC89-4E4A-B0EE-6E9E47289C26}" destId="{71CEAF7E-A3CF-4703-A60D-3D65F2A1DE56}" srcOrd="5" destOrd="0" presId="urn:microsoft.com/office/officeart/2005/8/layout/hierarchy2"/>
    <dgm:cxn modelId="{F70A17B3-76F0-4B78-B991-2B0C79D201B7}" type="presParOf" srcId="{71CEAF7E-A3CF-4703-A60D-3D65F2A1DE56}" destId="{51438A2E-486A-4E3E-94F2-D7C49FDF6094}" srcOrd="0" destOrd="0" presId="urn:microsoft.com/office/officeart/2005/8/layout/hierarchy2"/>
    <dgm:cxn modelId="{FF64F708-B269-4F2E-9B50-97E5CA1DD38E}" type="presParOf" srcId="{71CEAF7E-A3CF-4703-A60D-3D65F2A1DE56}" destId="{570292D9-A23A-44D1-896B-180E9BCDDA2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4815B-A6D2-4278-BDFB-D09317B936D2}">
      <dsp:nvSpPr>
        <dsp:cNvPr id="0" name=""/>
        <dsp:cNvSpPr/>
      </dsp:nvSpPr>
      <dsp:spPr>
        <a:xfrm>
          <a:off x="38" y="12539"/>
          <a:ext cx="3685337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Выполнимая</a:t>
          </a:r>
          <a:endParaRPr lang="ru-RU" sz="2400" kern="1200" dirty="0"/>
        </a:p>
      </dsp:txBody>
      <dsp:txXfrm>
        <a:off x="38" y="12539"/>
        <a:ext cx="3685337" cy="691200"/>
      </dsp:txXfrm>
    </dsp:sp>
    <dsp:sp modelId="{E4702401-0E48-44FC-9640-6E2E270BD3FC}">
      <dsp:nvSpPr>
        <dsp:cNvPr id="0" name=""/>
        <dsp:cNvSpPr/>
      </dsp:nvSpPr>
      <dsp:spPr>
        <a:xfrm>
          <a:off x="38" y="703739"/>
          <a:ext cx="3685337" cy="36234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Ознакомится с </a:t>
          </a:r>
          <a:r>
            <a:rPr lang="en-US" sz="2400" kern="1200" dirty="0" smtClean="0"/>
            <a:t>VBA</a:t>
          </a:r>
          <a:r>
            <a:rPr lang="ru-RU" sz="2400" kern="1200" dirty="0" smtClean="0"/>
            <a:t/>
          </a:r>
          <a:br>
            <a:rPr lang="ru-RU" sz="2400" kern="1200" dirty="0" smtClean="0"/>
          </a:br>
          <a:endParaRPr lang="ru-RU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Научится редактировать и использовать макросы</a:t>
          </a:r>
          <a:br>
            <a:rPr lang="ru-RU" sz="2400" kern="1200" dirty="0" smtClean="0"/>
          </a:br>
          <a:endParaRPr lang="ru-RU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Научиться писать простые и «средние» макросы</a:t>
          </a:r>
          <a:endParaRPr lang="ru-RU" sz="2400" kern="1200" dirty="0"/>
        </a:p>
      </dsp:txBody>
      <dsp:txXfrm>
        <a:off x="38" y="703739"/>
        <a:ext cx="3685337" cy="3623400"/>
      </dsp:txXfrm>
    </dsp:sp>
    <dsp:sp modelId="{8E66A45F-0591-4E7C-A06C-1F2FAE2F86DA}">
      <dsp:nvSpPr>
        <dsp:cNvPr id="0" name=""/>
        <dsp:cNvSpPr/>
      </dsp:nvSpPr>
      <dsp:spPr>
        <a:xfrm>
          <a:off x="4201323" y="12539"/>
          <a:ext cx="3685337" cy="6912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НЕ выполнимая</a:t>
          </a:r>
          <a:endParaRPr lang="ru-RU" sz="2400" kern="1200" dirty="0"/>
        </a:p>
      </dsp:txBody>
      <dsp:txXfrm>
        <a:off x="4201323" y="12539"/>
        <a:ext cx="3685337" cy="691200"/>
      </dsp:txXfrm>
    </dsp:sp>
    <dsp:sp modelId="{94956D62-8F0A-496F-8510-46BA31085C0A}">
      <dsp:nvSpPr>
        <dsp:cNvPr id="0" name=""/>
        <dsp:cNvSpPr/>
      </dsp:nvSpPr>
      <dsp:spPr>
        <a:xfrm>
          <a:off x="4201323" y="703739"/>
          <a:ext cx="3685337" cy="362340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Стать программистом</a:t>
          </a:r>
          <a:r>
            <a:rPr lang="ru-RU" sz="2400" kern="1200" dirty="0" smtClean="0"/>
            <a:t/>
          </a:r>
          <a:br>
            <a:rPr lang="ru-RU" sz="2400" kern="1200" dirty="0" smtClean="0"/>
          </a:br>
          <a:endParaRPr lang="ru-RU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Научить алгоритмам</a:t>
          </a:r>
          <a:br>
            <a:rPr lang="ru-RU" sz="2400" kern="1200" dirty="0" smtClean="0"/>
          </a:br>
          <a:endParaRPr lang="ru-RU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/>
            <a:t>Научиться писать «сложные» макросы</a:t>
          </a:r>
          <a:endParaRPr lang="ru-RU" sz="2400" kern="1200" dirty="0"/>
        </a:p>
      </dsp:txBody>
      <dsp:txXfrm>
        <a:off x="4201323" y="703739"/>
        <a:ext cx="3685337" cy="36234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2590D-91F8-4A2A-8DE5-3C7D0E1F69CB}">
      <dsp:nvSpPr>
        <dsp:cNvPr id="0" name=""/>
        <dsp:cNvSpPr/>
      </dsp:nvSpPr>
      <dsp:spPr>
        <a:xfrm>
          <a:off x="3785655" y="2243383"/>
          <a:ext cx="2847180" cy="474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780"/>
              </a:lnTo>
              <a:lnTo>
                <a:pt x="2847180" y="248780"/>
              </a:lnTo>
              <a:lnTo>
                <a:pt x="2847180" y="47463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E34EA-1136-45F4-BCC5-3EF571DC8287}">
      <dsp:nvSpPr>
        <dsp:cNvPr id="0" name=""/>
        <dsp:cNvSpPr/>
      </dsp:nvSpPr>
      <dsp:spPr>
        <a:xfrm>
          <a:off x="3739096" y="2243383"/>
          <a:ext cx="91440" cy="474632"/>
        </a:xfrm>
        <a:custGeom>
          <a:avLst/>
          <a:gdLst/>
          <a:ahLst/>
          <a:cxnLst/>
          <a:rect l="0" t="0" r="0" b="0"/>
          <a:pathLst>
            <a:path>
              <a:moveTo>
                <a:pt x="46558" y="0"/>
              </a:moveTo>
              <a:lnTo>
                <a:pt x="46558" y="248780"/>
              </a:lnTo>
              <a:lnTo>
                <a:pt x="45720" y="248780"/>
              </a:lnTo>
              <a:lnTo>
                <a:pt x="45720" y="47463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816B9-A755-4DE7-88F5-E14C0F34F993}">
      <dsp:nvSpPr>
        <dsp:cNvPr id="0" name=""/>
        <dsp:cNvSpPr/>
      </dsp:nvSpPr>
      <dsp:spPr>
        <a:xfrm>
          <a:off x="1076416" y="2243383"/>
          <a:ext cx="2709239" cy="474632"/>
        </a:xfrm>
        <a:custGeom>
          <a:avLst/>
          <a:gdLst/>
          <a:ahLst/>
          <a:cxnLst/>
          <a:rect l="0" t="0" r="0" b="0"/>
          <a:pathLst>
            <a:path>
              <a:moveTo>
                <a:pt x="2709239" y="0"/>
              </a:moveTo>
              <a:lnTo>
                <a:pt x="2709239" y="248780"/>
              </a:lnTo>
              <a:lnTo>
                <a:pt x="0" y="248780"/>
              </a:lnTo>
              <a:lnTo>
                <a:pt x="0" y="47463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224DF-26D7-4DA8-836B-F4E835FB1696}">
      <dsp:nvSpPr>
        <dsp:cNvPr id="0" name=""/>
        <dsp:cNvSpPr/>
      </dsp:nvSpPr>
      <dsp:spPr>
        <a:xfrm>
          <a:off x="2710172" y="1167899"/>
          <a:ext cx="2150966" cy="10754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/>
            <a:t>Функции</a:t>
          </a:r>
          <a:endParaRPr lang="ru-RU" sz="2200" kern="1200" dirty="0"/>
        </a:p>
      </dsp:txBody>
      <dsp:txXfrm>
        <a:off x="2710172" y="1167899"/>
        <a:ext cx="2150966" cy="1075483"/>
      </dsp:txXfrm>
    </dsp:sp>
    <dsp:sp modelId="{A6BA65B7-215E-47B6-B8B5-0AE719420FFA}">
      <dsp:nvSpPr>
        <dsp:cNvPr id="0" name=""/>
        <dsp:cNvSpPr/>
      </dsp:nvSpPr>
      <dsp:spPr>
        <a:xfrm>
          <a:off x="933" y="2718015"/>
          <a:ext cx="2150966" cy="10754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/>
            <a:t>Встроенные функции </a:t>
          </a:r>
          <a:r>
            <a:rPr lang="en-US" sz="2200" kern="1200" dirty="0" smtClean="0"/>
            <a:t>VBA</a:t>
          </a:r>
          <a:endParaRPr lang="ru-RU" sz="2200" kern="1200" dirty="0"/>
        </a:p>
      </dsp:txBody>
      <dsp:txXfrm>
        <a:off x="933" y="2718015"/>
        <a:ext cx="2150966" cy="1075483"/>
      </dsp:txXfrm>
    </dsp:sp>
    <dsp:sp modelId="{3D375125-0FC3-4F22-8CEB-2A11F2B7D46A}">
      <dsp:nvSpPr>
        <dsp:cNvPr id="0" name=""/>
        <dsp:cNvSpPr/>
      </dsp:nvSpPr>
      <dsp:spPr>
        <a:xfrm>
          <a:off x="2603602" y="2718015"/>
          <a:ext cx="2362428" cy="10754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smtClean="0"/>
            <a:t>Функции рабочего </a:t>
          </a:r>
          <a:r>
            <a:rPr lang="ru-RU" sz="2200" kern="1200" dirty="0" smtClean="0"/>
            <a:t>листа</a:t>
          </a:r>
          <a:endParaRPr lang="ru-RU" sz="2200" kern="1200" dirty="0"/>
        </a:p>
      </dsp:txBody>
      <dsp:txXfrm>
        <a:off x="2603602" y="2718015"/>
        <a:ext cx="2362428" cy="1075483"/>
      </dsp:txXfrm>
    </dsp:sp>
    <dsp:sp modelId="{EE79208D-EA77-4FA8-80B0-5F2C81036C5C}">
      <dsp:nvSpPr>
        <dsp:cNvPr id="0" name=""/>
        <dsp:cNvSpPr/>
      </dsp:nvSpPr>
      <dsp:spPr>
        <a:xfrm>
          <a:off x="5417733" y="2718015"/>
          <a:ext cx="2430204" cy="10754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/>
            <a:t>Пользовательские функции (</a:t>
          </a:r>
          <a:r>
            <a:rPr lang="en-US" sz="2200" kern="1200" dirty="0" smtClean="0"/>
            <a:t>UDF)</a:t>
          </a:r>
          <a:endParaRPr lang="ru-RU" sz="2200" kern="1200" dirty="0"/>
        </a:p>
      </dsp:txBody>
      <dsp:txXfrm>
        <a:off x="5417733" y="2718015"/>
        <a:ext cx="2430204" cy="1075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4815B-A6D2-4278-BDFB-D09317B936D2}">
      <dsp:nvSpPr>
        <dsp:cNvPr id="0" name=""/>
        <dsp:cNvSpPr/>
      </dsp:nvSpPr>
      <dsp:spPr>
        <a:xfrm>
          <a:off x="38" y="415606"/>
          <a:ext cx="3685337" cy="43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Процедуры (</a:t>
          </a:r>
          <a:r>
            <a:rPr lang="en-US" sz="1500" kern="1200" dirty="0" smtClean="0"/>
            <a:t>Sub)</a:t>
          </a:r>
          <a:endParaRPr lang="ru-RU" sz="1500" kern="1200" dirty="0"/>
        </a:p>
      </dsp:txBody>
      <dsp:txXfrm>
        <a:off x="38" y="415606"/>
        <a:ext cx="3685337" cy="432000"/>
      </dsp:txXfrm>
    </dsp:sp>
    <dsp:sp modelId="{E4702401-0E48-44FC-9640-6E2E270BD3FC}">
      <dsp:nvSpPr>
        <dsp:cNvPr id="0" name=""/>
        <dsp:cNvSpPr/>
      </dsp:nvSpPr>
      <dsp:spPr>
        <a:xfrm>
          <a:off x="38" y="847606"/>
          <a:ext cx="3685337" cy="308812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Выполняет набор действий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Для запуска требуются дополнительные действия</a:t>
          </a:r>
          <a:r>
            <a:rPr lang="en-US" sz="1500" kern="1200" dirty="0" smtClean="0"/>
            <a:t>: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Запуск вручную из </a:t>
          </a:r>
          <a:r>
            <a:rPr lang="en-US" sz="1500" kern="1200" dirty="0" smtClean="0"/>
            <a:t>VBE (F5)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Диалог по </a:t>
          </a:r>
          <a:r>
            <a:rPr lang="en-US" sz="1500" kern="1200" dirty="0" smtClean="0"/>
            <a:t>Alt + F8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Горячие клавиши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Кнопка на листе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Кнопка на панели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500" kern="1200" dirty="0"/>
        </a:p>
      </dsp:txBody>
      <dsp:txXfrm>
        <a:off x="38" y="847606"/>
        <a:ext cx="3685337" cy="3088125"/>
      </dsp:txXfrm>
    </dsp:sp>
    <dsp:sp modelId="{8E66A45F-0591-4E7C-A06C-1F2FAE2F86DA}">
      <dsp:nvSpPr>
        <dsp:cNvPr id="0" name=""/>
        <dsp:cNvSpPr/>
      </dsp:nvSpPr>
      <dsp:spPr>
        <a:xfrm>
          <a:off x="4201323" y="415606"/>
          <a:ext cx="3685337" cy="4320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kern="1200" dirty="0" smtClean="0"/>
            <a:t>Функции (</a:t>
          </a:r>
          <a:r>
            <a:rPr lang="en-US" sz="1500" kern="1200" dirty="0" smtClean="0"/>
            <a:t>Function)</a:t>
          </a:r>
          <a:endParaRPr lang="ru-RU" sz="1500" kern="1200" dirty="0"/>
        </a:p>
      </dsp:txBody>
      <dsp:txXfrm>
        <a:off x="4201323" y="415606"/>
        <a:ext cx="3685337" cy="432000"/>
      </dsp:txXfrm>
    </dsp:sp>
    <dsp:sp modelId="{94956D62-8F0A-496F-8510-46BA31085C0A}">
      <dsp:nvSpPr>
        <dsp:cNvPr id="0" name=""/>
        <dsp:cNvSpPr/>
      </dsp:nvSpPr>
      <dsp:spPr>
        <a:xfrm>
          <a:off x="4201323" y="847606"/>
          <a:ext cx="3685337" cy="308812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Принимает аргументы и возвращает значение. Вставляется как функция в формулах на листе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Не может</a:t>
          </a:r>
          <a:r>
            <a:rPr lang="en-US" sz="1500" kern="1200" dirty="0" smtClean="0"/>
            <a:t>: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Менять значения других ячеек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Добавить</a:t>
          </a:r>
          <a:r>
            <a:rPr lang="en-US" sz="1500" kern="1200" dirty="0" smtClean="0"/>
            <a:t>/</a:t>
          </a:r>
          <a:r>
            <a:rPr lang="ru-RU" sz="1500" kern="1200" dirty="0" smtClean="0"/>
            <a:t>удалить</a:t>
          </a:r>
          <a:r>
            <a:rPr lang="en-US" sz="1500" kern="1200" dirty="0" smtClean="0"/>
            <a:t>/</a:t>
          </a:r>
          <a:r>
            <a:rPr lang="ru-RU" sz="1500" kern="1200" dirty="0" smtClean="0"/>
            <a:t>отформатировать ячейки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Добавлять</a:t>
          </a:r>
          <a:r>
            <a:rPr lang="en-US" sz="1500" kern="1200" dirty="0" smtClean="0"/>
            <a:t>/</a:t>
          </a:r>
          <a:r>
            <a:rPr lang="ru-RU" sz="1500" kern="1200" dirty="0" smtClean="0"/>
            <a:t>переименовывать</a:t>
          </a:r>
          <a:r>
            <a:rPr lang="en-US" sz="1500" kern="1200" dirty="0" smtClean="0"/>
            <a:t>/</a:t>
          </a:r>
          <a:r>
            <a:rPr lang="ru-RU" sz="1500" kern="1200" dirty="0" smtClean="0"/>
            <a:t/>
          </a:r>
          <a:br>
            <a:rPr lang="ru-RU" sz="1500" kern="1200" dirty="0" smtClean="0"/>
          </a:br>
          <a:r>
            <a:rPr lang="ru-RU" sz="1500" kern="1200" dirty="0" smtClean="0"/>
            <a:t>удалять</a:t>
          </a:r>
          <a:r>
            <a:rPr lang="en-US" sz="1500" kern="1200" dirty="0" smtClean="0"/>
            <a:t>/</a:t>
          </a:r>
          <a:r>
            <a:rPr lang="ru-RU" sz="1500" kern="1200" dirty="0" smtClean="0"/>
            <a:t>перемещать листы книги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Работать с именами в книге</a:t>
          </a:r>
          <a:endParaRPr lang="ru-RU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Менять разрешение экрана и пр.</a:t>
          </a:r>
          <a:endParaRPr lang="ru-RU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500" kern="1200" dirty="0"/>
        </a:p>
      </dsp:txBody>
      <dsp:txXfrm>
        <a:off x="4201323" y="847606"/>
        <a:ext cx="3685337" cy="30881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A150-B431-4C8F-A7E2-87389F9FF6FF}">
      <dsp:nvSpPr>
        <dsp:cNvPr id="0" name=""/>
        <dsp:cNvSpPr/>
      </dsp:nvSpPr>
      <dsp:spPr>
        <a:xfrm>
          <a:off x="777686" y="822473"/>
          <a:ext cx="7517635" cy="388506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5DFFC-09AF-480E-B088-C264938C4FDD}">
      <dsp:nvSpPr>
        <dsp:cNvPr id="0" name=""/>
        <dsp:cNvSpPr/>
      </dsp:nvSpPr>
      <dsp:spPr>
        <a:xfrm>
          <a:off x="1002351" y="1276837"/>
          <a:ext cx="3490947" cy="332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Экономия времени и сил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Уменьшение ошибок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Соблюдение стандартов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Добавление функциональности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Взаимодействие с другими приложениями</a:t>
          </a:r>
          <a:endParaRPr lang="ru-RU" sz="2000" kern="1200" dirty="0"/>
        </a:p>
      </dsp:txBody>
      <dsp:txXfrm>
        <a:off x="1002351" y="1276837"/>
        <a:ext cx="3490947" cy="3323628"/>
      </dsp:txXfrm>
    </dsp:sp>
    <dsp:sp modelId="{AED4A8FC-E658-41B9-A86C-2CF090CAAF61}">
      <dsp:nvSpPr>
        <dsp:cNvPr id="0" name=""/>
        <dsp:cNvSpPr/>
      </dsp:nvSpPr>
      <dsp:spPr>
        <a:xfrm>
          <a:off x="4571067" y="1276837"/>
          <a:ext cx="3490947" cy="332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Нужно знать </a:t>
          </a:r>
          <a:r>
            <a:rPr lang="en-US" sz="2000" kern="1200" dirty="0" smtClean="0"/>
            <a:t>VBA</a:t>
          </a:r>
          <a:endParaRPr lang="ru-RU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Трудно адаптировать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Нужен </a:t>
          </a:r>
          <a:r>
            <a:rPr lang="en-US" sz="2000" kern="1200" dirty="0" smtClean="0"/>
            <a:t>Excel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 работает отмена действий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Трудности с безопасностью</a:t>
          </a:r>
          <a:endParaRPr lang="ru-RU" sz="2000" kern="1200" dirty="0"/>
        </a:p>
      </dsp:txBody>
      <dsp:txXfrm>
        <a:off x="4571067" y="1276837"/>
        <a:ext cx="3490947" cy="3323628"/>
      </dsp:txXfrm>
    </dsp:sp>
    <dsp:sp modelId="{757E9834-89A3-421A-8D73-8778E855A4F6}">
      <dsp:nvSpPr>
        <dsp:cNvPr id="0" name=""/>
        <dsp:cNvSpPr/>
      </dsp:nvSpPr>
      <dsp:spPr>
        <a:xfrm>
          <a:off x="0" y="44986"/>
          <a:ext cx="1468963" cy="1468963"/>
        </a:xfrm>
        <a:prstGeom prst="plus">
          <a:avLst>
            <a:gd name="adj" fmla="val 3281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0D581-4423-42AB-946A-C1FD06B9EC4C}">
      <dsp:nvSpPr>
        <dsp:cNvPr id="0" name=""/>
        <dsp:cNvSpPr/>
      </dsp:nvSpPr>
      <dsp:spPr>
        <a:xfrm>
          <a:off x="7258406" y="573260"/>
          <a:ext cx="1382553" cy="47378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8ECCB-694A-48C9-8B6F-1CA5A9A898EB}">
      <dsp:nvSpPr>
        <dsp:cNvPr id="0" name=""/>
        <dsp:cNvSpPr/>
      </dsp:nvSpPr>
      <dsp:spPr>
        <a:xfrm>
          <a:off x="4536504" y="1283943"/>
          <a:ext cx="864" cy="3174384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FF892-0290-4FEE-9AD1-46D726955E21}">
      <dsp:nvSpPr>
        <dsp:cNvPr id="0" name=""/>
        <dsp:cNvSpPr/>
      </dsp:nvSpPr>
      <dsp:spPr>
        <a:xfrm>
          <a:off x="1114644" y="201847"/>
          <a:ext cx="4005895" cy="139119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173D3-26D2-4682-8981-0DE0ECB21A5E}">
      <dsp:nvSpPr>
        <dsp:cNvPr id="0" name=""/>
        <dsp:cNvSpPr/>
      </dsp:nvSpPr>
      <dsp:spPr>
        <a:xfrm>
          <a:off x="2735634" y="3608410"/>
          <a:ext cx="776336" cy="49685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5DEAD-A330-4481-A80F-1C9570260EEF}">
      <dsp:nvSpPr>
        <dsp:cNvPr id="0" name=""/>
        <dsp:cNvSpPr/>
      </dsp:nvSpPr>
      <dsp:spPr>
        <a:xfrm>
          <a:off x="1260596" y="4005895"/>
          <a:ext cx="3726414" cy="931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Готовый макрос</a:t>
          </a:r>
          <a:endParaRPr lang="ru-RU" sz="3400" kern="1200" dirty="0"/>
        </a:p>
      </dsp:txBody>
      <dsp:txXfrm>
        <a:off x="1260596" y="4005895"/>
        <a:ext cx="3726414" cy="931603"/>
      </dsp:txXfrm>
    </dsp:sp>
    <dsp:sp modelId="{04209E72-2ACD-4877-A7F7-CB74E1E329E2}">
      <dsp:nvSpPr>
        <dsp:cNvPr id="0" name=""/>
        <dsp:cNvSpPr/>
      </dsp:nvSpPr>
      <dsp:spPr>
        <a:xfrm>
          <a:off x="2571051" y="1700486"/>
          <a:ext cx="1397405" cy="1397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Используем чужой код</a:t>
          </a:r>
          <a:endParaRPr lang="ru-RU" sz="1300" kern="1200" dirty="0"/>
        </a:p>
      </dsp:txBody>
      <dsp:txXfrm>
        <a:off x="2775696" y="1905131"/>
        <a:ext cx="988115" cy="988115"/>
      </dsp:txXfrm>
    </dsp:sp>
    <dsp:sp modelId="{CB80A310-9174-4053-9A09-CC1C1298FF40}">
      <dsp:nvSpPr>
        <dsp:cNvPr id="0" name=""/>
        <dsp:cNvSpPr/>
      </dsp:nvSpPr>
      <dsp:spPr>
        <a:xfrm>
          <a:off x="1571130" y="652122"/>
          <a:ext cx="1397405" cy="1397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Пишем код</a:t>
          </a:r>
          <a:endParaRPr lang="ru-RU" sz="1300" kern="1200" dirty="0"/>
        </a:p>
      </dsp:txBody>
      <dsp:txXfrm>
        <a:off x="1775775" y="856767"/>
        <a:ext cx="988115" cy="988115"/>
      </dsp:txXfrm>
    </dsp:sp>
    <dsp:sp modelId="{45862DE3-D4DD-48FB-8C02-F6CFD1B43F8E}">
      <dsp:nvSpPr>
        <dsp:cNvPr id="0" name=""/>
        <dsp:cNvSpPr/>
      </dsp:nvSpPr>
      <dsp:spPr>
        <a:xfrm>
          <a:off x="2999589" y="314260"/>
          <a:ext cx="1397405" cy="1397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Запись макроса</a:t>
          </a:r>
          <a:endParaRPr lang="ru-RU" sz="1300" kern="1200" dirty="0"/>
        </a:p>
      </dsp:txBody>
      <dsp:txXfrm>
        <a:off x="3204234" y="518905"/>
        <a:ext cx="988115" cy="988115"/>
      </dsp:txXfrm>
    </dsp:sp>
    <dsp:sp modelId="{DA5FE1F4-6F60-434B-A601-95FE4A5B70E1}">
      <dsp:nvSpPr>
        <dsp:cNvPr id="0" name=""/>
        <dsp:cNvSpPr/>
      </dsp:nvSpPr>
      <dsp:spPr>
        <a:xfrm>
          <a:off x="950061" y="31053"/>
          <a:ext cx="4347483" cy="347798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A150-B431-4C8F-A7E2-87389F9FF6FF}">
      <dsp:nvSpPr>
        <dsp:cNvPr id="0" name=""/>
        <dsp:cNvSpPr/>
      </dsp:nvSpPr>
      <dsp:spPr>
        <a:xfrm>
          <a:off x="709803" y="757507"/>
          <a:ext cx="6861429" cy="354594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5DFFC-09AF-480E-B088-C264938C4FDD}">
      <dsp:nvSpPr>
        <dsp:cNvPr id="0" name=""/>
        <dsp:cNvSpPr/>
      </dsp:nvSpPr>
      <dsp:spPr>
        <a:xfrm>
          <a:off x="914857" y="1172209"/>
          <a:ext cx="3186226" cy="3033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 нужно знать </a:t>
          </a:r>
          <a:r>
            <a:rPr lang="en-US" sz="2000" kern="1200" dirty="0" smtClean="0"/>
            <a:t>VBA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Можно подсматривать команды и функции</a:t>
          </a:r>
          <a:endParaRPr lang="ru-RU" sz="2000" kern="1200" dirty="0"/>
        </a:p>
      </dsp:txBody>
      <dsp:txXfrm>
        <a:off x="914857" y="1172209"/>
        <a:ext cx="3186226" cy="3033512"/>
      </dsp:txXfrm>
    </dsp:sp>
    <dsp:sp modelId="{AED4A8FC-E658-41B9-A86C-2CF090CAAF61}">
      <dsp:nvSpPr>
        <dsp:cNvPr id="0" name=""/>
        <dsp:cNvSpPr/>
      </dsp:nvSpPr>
      <dsp:spPr>
        <a:xfrm>
          <a:off x="4172064" y="1172209"/>
          <a:ext cx="3186226" cy="3033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Нерациональный код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Нет циклов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Нет условий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Нет диалога с пользователем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Нет взаимодействия с другими приложениями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 пишет действия с графикой и диаграммами</a:t>
          </a:r>
          <a:endParaRPr lang="ru-RU" sz="2000" kern="1200" dirty="0"/>
        </a:p>
      </dsp:txBody>
      <dsp:txXfrm>
        <a:off x="4172064" y="1172209"/>
        <a:ext cx="3186226" cy="3033512"/>
      </dsp:txXfrm>
    </dsp:sp>
    <dsp:sp modelId="{757E9834-89A3-421A-8D73-8778E855A4F6}">
      <dsp:nvSpPr>
        <dsp:cNvPr id="0" name=""/>
        <dsp:cNvSpPr/>
      </dsp:nvSpPr>
      <dsp:spPr>
        <a:xfrm>
          <a:off x="0" y="47885"/>
          <a:ext cx="1340739" cy="1340739"/>
        </a:xfrm>
        <a:prstGeom prst="plus">
          <a:avLst>
            <a:gd name="adj" fmla="val 3281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0D581-4423-42AB-946A-C1FD06B9EC4C}">
      <dsp:nvSpPr>
        <dsp:cNvPr id="0" name=""/>
        <dsp:cNvSpPr/>
      </dsp:nvSpPr>
      <dsp:spPr>
        <a:xfrm>
          <a:off x="6624828" y="530047"/>
          <a:ext cx="1261872" cy="432432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8ECCB-694A-48C9-8B6F-1CA5A9A898EB}">
      <dsp:nvSpPr>
        <dsp:cNvPr id="0" name=""/>
        <dsp:cNvSpPr/>
      </dsp:nvSpPr>
      <dsp:spPr>
        <a:xfrm>
          <a:off x="4140517" y="1178696"/>
          <a:ext cx="788" cy="2897296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A150-B431-4C8F-A7E2-87389F9FF6FF}">
      <dsp:nvSpPr>
        <dsp:cNvPr id="0" name=""/>
        <dsp:cNvSpPr/>
      </dsp:nvSpPr>
      <dsp:spPr>
        <a:xfrm>
          <a:off x="709803" y="757507"/>
          <a:ext cx="6861429" cy="354594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5DFFC-09AF-480E-B088-C264938C4FDD}">
      <dsp:nvSpPr>
        <dsp:cNvPr id="0" name=""/>
        <dsp:cNvSpPr/>
      </dsp:nvSpPr>
      <dsp:spPr>
        <a:xfrm>
          <a:off x="914857" y="1172209"/>
          <a:ext cx="3186226" cy="3033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Ограничений нет</a:t>
          </a:r>
          <a:endParaRPr lang="ru-RU" sz="2000" kern="1200" dirty="0"/>
        </a:p>
      </dsp:txBody>
      <dsp:txXfrm>
        <a:off x="914857" y="1172209"/>
        <a:ext cx="3186226" cy="3033512"/>
      </dsp:txXfrm>
    </dsp:sp>
    <dsp:sp modelId="{AED4A8FC-E658-41B9-A86C-2CF090CAAF61}">
      <dsp:nvSpPr>
        <dsp:cNvPr id="0" name=""/>
        <dsp:cNvSpPr/>
      </dsp:nvSpPr>
      <dsp:spPr>
        <a:xfrm>
          <a:off x="4172064" y="1172209"/>
          <a:ext cx="3186226" cy="3033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Необходимо знать </a:t>
          </a:r>
          <a:r>
            <a:rPr lang="en-US" sz="2000" kern="1200" dirty="0" smtClean="0"/>
            <a:t>VBA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Долгая отладка</a:t>
          </a:r>
          <a:endParaRPr lang="ru-RU" sz="2000" kern="1200" dirty="0"/>
        </a:p>
      </dsp:txBody>
      <dsp:txXfrm>
        <a:off x="4172064" y="1172209"/>
        <a:ext cx="3186226" cy="3033512"/>
      </dsp:txXfrm>
    </dsp:sp>
    <dsp:sp modelId="{757E9834-89A3-421A-8D73-8778E855A4F6}">
      <dsp:nvSpPr>
        <dsp:cNvPr id="0" name=""/>
        <dsp:cNvSpPr/>
      </dsp:nvSpPr>
      <dsp:spPr>
        <a:xfrm>
          <a:off x="0" y="47885"/>
          <a:ext cx="1340739" cy="1340739"/>
        </a:xfrm>
        <a:prstGeom prst="plus">
          <a:avLst>
            <a:gd name="adj" fmla="val 3281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0D581-4423-42AB-946A-C1FD06B9EC4C}">
      <dsp:nvSpPr>
        <dsp:cNvPr id="0" name=""/>
        <dsp:cNvSpPr/>
      </dsp:nvSpPr>
      <dsp:spPr>
        <a:xfrm>
          <a:off x="6624828" y="530047"/>
          <a:ext cx="1261872" cy="432432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8ECCB-694A-48C9-8B6F-1CA5A9A898EB}">
      <dsp:nvSpPr>
        <dsp:cNvPr id="0" name=""/>
        <dsp:cNvSpPr/>
      </dsp:nvSpPr>
      <dsp:spPr>
        <a:xfrm>
          <a:off x="4140517" y="1178696"/>
          <a:ext cx="788" cy="2897296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A150-B431-4C8F-A7E2-87389F9FF6FF}">
      <dsp:nvSpPr>
        <dsp:cNvPr id="0" name=""/>
        <dsp:cNvSpPr/>
      </dsp:nvSpPr>
      <dsp:spPr>
        <a:xfrm>
          <a:off x="703010" y="739281"/>
          <a:ext cx="6861429" cy="354594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5DFFC-09AF-480E-B088-C264938C4FDD}">
      <dsp:nvSpPr>
        <dsp:cNvPr id="0" name=""/>
        <dsp:cNvSpPr/>
      </dsp:nvSpPr>
      <dsp:spPr>
        <a:xfrm>
          <a:off x="914857" y="1172209"/>
          <a:ext cx="3186226" cy="3033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Огромное количество примеров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Можно найти оптимальное решение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Можно использовать часть решения</a:t>
          </a:r>
          <a:endParaRPr lang="ru-RU" sz="2000" kern="1200" dirty="0"/>
        </a:p>
      </dsp:txBody>
      <dsp:txXfrm>
        <a:off x="914857" y="1172209"/>
        <a:ext cx="3186226" cy="3033512"/>
      </dsp:txXfrm>
    </dsp:sp>
    <dsp:sp modelId="{AED4A8FC-E658-41B9-A86C-2CF090CAAF61}">
      <dsp:nvSpPr>
        <dsp:cNvPr id="0" name=""/>
        <dsp:cNvSpPr/>
      </dsp:nvSpPr>
      <dsp:spPr>
        <a:xfrm>
          <a:off x="4172064" y="1172209"/>
          <a:ext cx="3186226" cy="3033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В большинстве случаев нужно знать </a:t>
          </a:r>
          <a:r>
            <a:rPr lang="en-US" sz="2000" kern="1200" dirty="0" smtClean="0"/>
            <a:t>VBA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Ложная «универсальность» - необходима адаптация</a:t>
          </a:r>
          <a:endParaRPr lang="ru-RU" sz="2000" kern="1200" dirty="0"/>
        </a:p>
      </dsp:txBody>
      <dsp:txXfrm>
        <a:off x="4172064" y="1172209"/>
        <a:ext cx="3186226" cy="3033512"/>
      </dsp:txXfrm>
    </dsp:sp>
    <dsp:sp modelId="{757E9834-89A3-421A-8D73-8778E855A4F6}">
      <dsp:nvSpPr>
        <dsp:cNvPr id="0" name=""/>
        <dsp:cNvSpPr/>
      </dsp:nvSpPr>
      <dsp:spPr>
        <a:xfrm>
          <a:off x="0" y="47885"/>
          <a:ext cx="1340739" cy="1340739"/>
        </a:xfrm>
        <a:prstGeom prst="plus">
          <a:avLst>
            <a:gd name="adj" fmla="val 3281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0D581-4423-42AB-946A-C1FD06B9EC4C}">
      <dsp:nvSpPr>
        <dsp:cNvPr id="0" name=""/>
        <dsp:cNvSpPr/>
      </dsp:nvSpPr>
      <dsp:spPr>
        <a:xfrm>
          <a:off x="6624828" y="530047"/>
          <a:ext cx="1261872" cy="432432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8ECCB-694A-48C9-8B6F-1CA5A9A898EB}">
      <dsp:nvSpPr>
        <dsp:cNvPr id="0" name=""/>
        <dsp:cNvSpPr/>
      </dsp:nvSpPr>
      <dsp:spPr>
        <a:xfrm>
          <a:off x="4140517" y="1178696"/>
          <a:ext cx="788" cy="2897296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850B3-3407-4423-A962-192414BB740E}">
      <dsp:nvSpPr>
        <dsp:cNvPr id="0" name=""/>
        <dsp:cNvSpPr/>
      </dsp:nvSpPr>
      <dsp:spPr>
        <a:xfrm rot="5400000">
          <a:off x="297362" y="920354"/>
          <a:ext cx="856207" cy="9747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7FE9B-BB89-45BC-9DEA-D9729565C2D1}">
      <dsp:nvSpPr>
        <dsp:cNvPr id="0" name=""/>
        <dsp:cNvSpPr/>
      </dsp:nvSpPr>
      <dsp:spPr>
        <a:xfrm>
          <a:off x="70519" y="-28768"/>
          <a:ext cx="1441350" cy="10088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Файл</a:t>
          </a:r>
          <a:r>
            <a:rPr lang="en-US" sz="1300" kern="1200" dirty="0" smtClean="0"/>
            <a:t> </a:t>
          </a:r>
          <a:endParaRPr lang="ru-RU" sz="1300" kern="1200" dirty="0"/>
        </a:p>
      </dsp:txBody>
      <dsp:txXfrm>
        <a:off x="119778" y="20491"/>
        <a:ext cx="1342832" cy="910380"/>
      </dsp:txXfrm>
    </dsp:sp>
    <dsp:sp modelId="{EC31C517-A09B-4C83-BCDB-AC6BC8C18A22}">
      <dsp:nvSpPr>
        <dsp:cNvPr id="0" name=""/>
        <dsp:cNvSpPr/>
      </dsp:nvSpPr>
      <dsp:spPr>
        <a:xfrm>
          <a:off x="1511869" y="67452"/>
          <a:ext cx="1048300" cy="815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C1751-F514-4BE2-A786-5CC8CEB0FA23}">
      <dsp:nvSpPr>
        <dsp:cNvPr id="0" name=""/>
        <dsp:cNvSpPr/>
      </dsp:nvSpPr>
      <dsp:spPr>
        <a:xfrm rot="5400000">
          <a:off x="1492394" y="2053680"/>
          <a:ext cx="856207" cy="9747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460BC-24EE-4E59-B7A8-FF37C5A0C4FF}">
      <dsp:nvSpPr>
        <dsp:cNvPr id="0" name=""/>
        <dsp:cNvSpPr/>
      </dsp:nvSpPr>
      <dsp:spPr>
        <a:xfrm>
          <a:off x="1265551" y="1104556"/>
          <a:ext cx="1441350" cy="10088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Параметры </a:t>
          </a:r>
          <a:endParaRPr lang="ru-RU" sz="1300" kern="1200" dirty="0"/>
        </a:p>
      </dsp:txBody>
      <dsp:txXfrm>
        <a:off x="1314810" y="1153815"/>
        <a:ext cx="1342832" cy="910380"/>
      </dsp:txXfrm>
    </dsp:sp>
    <dsp:sp modelId="{8970979D-4EC1-440B-AD8F-05C608B9176F}">
      <dsp:nvSpPr>
        <dsp:cNvPr id="0" name=""/>
        <dsp:cNvSpPr/>
      </dsp:nvSpPr>
      <dsp:spPr>
        <a:xfrm>
          <a:off x="2706901" y="1200778"/>
          <a:ext cx="1048300" cy="815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96245-E58A-4909-905E-6AE05143434F}">
      <dsp:nvSpPr>
        <dsp:cNvPr id="0" name=""/>
        <dsp:cNvSpPr/>
      </dsp:nvSpPr>
      <dsp:spPr>
        <a:xfrm rot="5400000">
          <a:off x="2687427" y="3187006"/>
          <a:ext cx="856207" cy="9747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C6B9D-E2BD-4736-902B-BD8BBA8CB3CE}">
      <dsp:nvSpPr>
        <dsp:cNvPr id="0" name=""/>
        <dsp:cNvSpPr/>
      </dsp:nvSpPr>
      <dsp:spPr>
        <a:xfrm>
          <a:off x="2460584" y="2237882"/>
          <a:ext cx="1441350" cy="10088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Центр управления </a:t>
          </a:r>
          <a:br>
            <a:rPr lang="ru-RU" sz="1300" kern="1200" dirty="0" smtClean="0"/>
          </a:br>
          <a:r>
            <a:rPr lang="ru-RU" sz="1300" kern="1200" dirty="0" smtClean="0"/>
            <a:t>безопасностью</a:t>
          </a:r>
          <a:endParaRPr lang="ru-RU" sz="1300" kern="1200" dirty="0"/>
        </a:p>
      </dsp:txBody>
      <dsp:txXfrm>
        <a:off x="2509843" y="2287141"/>
        <a:ext cx="1342832" cy="910380"/>
      </dsp:txXfrm>
    </dsp:sp>
    <dsp:sp modelId="{086539FF-2F28-4CBF-AEDF-1F882C7E6D3C}">
      <dsp:nvSpPr>
        <dsp:cNvPr id="0" name=""/>
        <dsp:cNvSpPr/>
      </dsp:nvSpPr>
      <dsp:spPr>
        <a:xfrm>
          <a:off x="3901934" y="2334104"/>
          <a:ext cx="1048300" cy="815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25A12-592D-41BB-BFFE-5E0417D2DEFD}">
      <dsp:nvSpPr>
        <dsp:cNvPr id="0" name=""/>
        <dsp:cNvSpPr/>
      </dsp:nvSpPr>
      <dsp:spPr>
        <a:xfrm>
          <a:off x="3655616" y="3371208"/>
          <a:ext cx="1441350" cy="10088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300" kern="1200" dirty="0" smtClean="0"/>
            <a:t>Параметры макросов</a:t>
          </a:r>
          <a:endParaRPr lang="ru-RU" sz="1300" kern="1200" dirty="0"/>
        </a:p>
      </dsp:txBody>
      <dsp:txXfrm>
        <a:off x="3704875" y="3420467"/>
        <a:ext cx="1342832" cy="9103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EF51A-C143-4514-93CD-44B092A37F2A}">
      <dsp:nvSpPr>
        <dsp:cNvPr id="0" name=""/>
        <dsp:cNvSpPr/>
      </dsp:nvSpPr>
      <dsp:spPr>
        <a:xfrm>
          <a:off x="4199" y="2071035"/>
          <a:ext cx="984787" cy="492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Application</a:t>
          </a:r>
          <a:endParaRPr lang="ru-RU" sz="1000" kern="1200" dirty="0"/>
        </a:p>
      </dsp:txBody>
      <dsp:txXfrm>
        <a:off x="18621" y="2085457"/>
        <a:ext cx="955943" cy="463549"/>
      </dsp:txXfrm>
    </dsp:sp>
    <dsp:sp modelId="{3565C552-434A-4249-9CB6-23A0774CB8A3}">
      <dsp:nvSpPr>
        <dsp:cNvPr id="0" name=""/>
        <dsp:cNvSpPr/>
      </dsp:nvSpPr>
      <dsp:spPr>
        <a:xfrm>
          <a:off x="988986" y="2307047"/>
          <a:ext cx="393915" cy="20368"/>
        </a:xfrm>
        <a:custGeom>
          <a:avLst/>
          <a:gdLst/>
          <a:ahLst/>
          <a:cxnLst/>
          <a:rect l="0" t="0" r="0" b="0"/>
          <a:pathLst>
            <a:path>
              <a:moveTo>
                <a:pt x="0" y="10184"/>
              </a:moveTo>
              <a:lnTo>
                <a:pt x="393915" y="1018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176096" y="2307384"/>
        <a:ext cx="19695" cy="19695"/>
      </dsp:txXfrm>
    </dsp:sp>
    <dsp:sp modelId="{4CB357F0-2DC6-49AD-AAAE-9174376C7035}">
      <dsp:nvSpPr>
        <dsp:cNvPr id="0" name=""/>
        <dsp:cNvSpPr/>
      </dsp:nvSpPr>
      <dsp:spPr>
        <a:xfrm>
          <a:off x="1382902" y="2071035"/>
          <a:ext cx="984787" cy="4923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Коллекция </a:t>
          </a:r>
          <a:r>
            <a:rPr lang="en-US" sz="1000" kern="1200" dirty="0" smtClean="0"/>
            <a:t>Workbooks</a:t>
          </a:r>
          <a:endParaRPr lang="ru-RU" sz="1000" kern="1200" dirty="0"/>
        </a:p>
      </dsp:txBody>
      <dsp:txXfrm>
        <a:off x="1397324" y="2085457"/>
        <a:ext cx="955943" cy="463549"/>
      </dsp:txXfrm>
    </dsp:sp>
    <dsp:sp modelId="{4C85AF3A-C6A8-460A-82D0-30F6B1326A60}">
      <dsp:nvSpPr>
        <dsp:cNvPr id="0" name=""/>
        <dsp:cNvSpPr/>
      </dsp:nvSpPr>
      <dsp:spPr>
        <a:xfrm rot="18289469">
          <a:off x="2219751" y="2023921"/>
          <a:ext cx="689790" cy="20368"/>
        </a:xfrm>
        <a:custGeom>
          <a:avLst/>
          <a:gdLst/>
          <a:ahLst/>
          <a:cxnLst/>
          <a:rect l="0" t="0" r="0" b="0"/>
          <a:pathLst>
            <a:path>
              <a:moveTo>
                <a:pt x="0" y="10184"/>
              </a:moveTo>
              <a:lnTo>
                <a:pt x="689790" y="1018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2547402" y="2016860"/>
        <a:ext cx="34489" cy="34489"/>
      </dsp:txXfrm>
    </dsp:sp>
    <dsp:sp modelId="{B595914C-424E-4494-9A7F-C39BC3240C09}">
      <dsp:nvSpPr>
        <dsp:cNvPr id="0" name=""/>
        <dsp:cNvSpPr/>
      </dsp:nvSpPr>
      <dsp:spPr>
        <a:xfrm>
          <a:off x="2761604" y="1504782"/>
          <a:ext cx="984787" cy="4923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Workbooks(1)</a:t>
          </a:r>
          <a:endParaRPr lang="ru-RU" sz="1000" kern="1200" dirty="0"/>
        </a:p>
      </dsp:txBody>
      <dsp:txXfrm>
        <a:off x="2776026" y="1519204"/>
        <a:ext cx="955943" cy="463549"/>
      </dsp:txXfrm>
    </dsp:sp>
    <dsp:sp modelId="{B42BAADC-9E0C-4A2E-BC04-2C50B6C5F1BA}">
      <dsp:nvSpPr>
        <dsp:cNvPr id="0" name=""/>
        <dsp:cNvSpPr/>
      </dsp:nvSpPr>
      <dsp:spPr>
        <a:xfrm>
          <a:off x="3746392" y="1740794"/>
          <a:ext cx="393915" cy="20368"/>
        </a:xfrm>
        <a:custGeom>
          <a:avLst/>
          <a:gdLst/>
          <a:ahLst/>
          <a:cxnLst/>
          <a:rect l="0" t="0" r="0" b="0"/>
          <a:pathLst>
            <a:path>
              <a:moveTo>
                <a:pt x="0" y="10184"/>
              </a:moveTo>
              <a:lnTo>
                <a:pt x="393915" y="1018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3933502" y="1741131"/>
        <a:ext cx="19695" cy="19695"/>
      </dsp:txXfrm>
    </dsp:sp>
    <dsp:sp modelId="{D42BB77E-5D1D-468D-8F93-D6122EF7ED71}">
      <dsp:nvSpPr>
        <dsp:cNvPr id="0" name=""/>
        <dsp:cNvSpPr/>
      </dsp:nvSpPr>
      <dsp:spPr>
        <a:xfrm>
          <a:off x="4140307" y="1504782"/>
          <a:ext cx="984787" cy="4923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Коллекция </a:t>
          </a:r>
          <a:r>
            <a:rPr lang="en-US" sz="1000" kern="1200" dirty="0" smtClean="0"/>
            <a:t>Worksheets</a:t>
          </a:r>
          <a:endParaRPr lang="ru-RU" sz="1000" kern="1200" dirty="0"/>
        </a:p>
      </dsp:txBody>
      <dsp:txXfrm>
        <a:off x="4154729" y="1519204"/>
        <a:ext cx="955943" cy="463549"/>
      </dsp:txXfrm>
    </dsp:sp>
    <dsp:sp modelId="{56B38389-0317-4D05-B924-CACECA3FDEC3}">
      <dsp:nvSpPr>
        <dsp:cNvPr id="0" name=""/>
        <dsp:cNvSpPr/>
      </dsp:nvSpPr>
      <dsp:spPr>
        <a:xfrm rot="19457599">
          <a:off x="5079498" y="1599231"/>
          <a:ext cx="485107" cy="20368"/>
        </a:xfrm>
        <a:custGeom>
          <a:avLst/>
          <a:gdLst/>
          <a:ahLst/>
          <a:cxnLst/>
          <a:rect l="0" t="0" r="0" b="0"/>
          <a:pathLst>
            <a:path>
              <a:moveTo>
                <a:pt x="0" y="10184"/>
              </a:moveTo>
              <a:lnTo>
                <a:pt x="485107" y="1018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309925" y="1597288"/>
        <a:ext cx="24255" cy="24255"/>
      </dsp:txXfrm>
    </dsp:sp>
    <dsp:sp modelId="{ED795CD6-9DBC-4D0A-8EE5-DED389C9BDB1}">
      <dsp:nvSpPr>
        <dsp:cNvPr id="0" name=""/>
        <dsp:cNvSpPr/>
      </dsp:nvSpPr>
      <dsp:spPr>
        <a:xfrm>
          <a:off x="5519010" y="1221655"/>
          <a:ext cx="984787" cy="4923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Worksheets(1)</a:t>
          </a:r>
          <a:endParaRPr lang="ru-RU" sz="1000" kern="1200" dirty="0"/>
        </a:p>
      </dsp:txBody>
      <dsp:txXfrm>
        <a:off x="5533432" y="1236077"/>
        <a:ext cx="955943" cy="463549"/>
      </dsp:txXfrm>
    </dsp:sp>
    <dsp:sp modelId="{965A2C74-DDFE-4901-ABDC-B229DA2A145D}">
      <dsp:nvSpPr>
        <dsp:cNvPr id="0" name=""/>
        <dsp:cNvSpPr/>
      </dsp:nvSpPr>
      <dsp:spPr>
        <a:xfrm>
          <a:off x="6503797" y="1457668"/>
          <a:ext cx="393915" cy="20368"/>
        </a:xfrm>
        <a:custGeom>
          <a:avLst/>
          <a:gdLst/>
          <a:ahLst/>
          <a:cxnLst/>
          <a:rect l="0" t="0" r="0" b="0"/>
          <a:pathLst>
            <a:path>
              <a:moveTo>
                <a:pt x="0" y="10184"/>
              </a:moveTo>
              <a:lnTo>
                <a:pt x="393915" y="1018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690907" y="1458004"/>
        <a:ext cx="19695" cy="19695"/>
      </dsp:txXfrm>
    </dsp:sp>
    <dsp:sp modelId="{2153B4D1-86EB-45FC-86A5-217A80C86B5F}">
      <dsp:nvSpPr>
        <dsp:cNvPr id="0" name=""/>
        <dsp:cNvSpPr/>
      </dsp:nvSpPr>
      <dsp:spPr>
        <a:xfrm>
          <a:off x="6897713" y="1221655"/>
          <a:ext cx="984787" cy="492393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Range(“D1:E3”)</a:t>
          </a:r>
          <a:endParaRPr lang="ru-RU" sz="1000" kern="1200" dirty="0"/>
        </a:p>
      </dsp:txBody>
      <dsp:txXfrm>
        <a:off x="6912135" y="1236077"/>
        <a:ext cx="955943" cy="463549"/>
      </dsp:txXfrm>
    </dsp:sp>
    <dsp:sp modelId="{97BB50E7-5544-49F1-B62C-D496B30D1E62}">
      <dsp:nvSpPr>
        <dsp:cNvPr id="0" name=""/>
        <dsp:cNvSpPr/>
      </dsp:nvSpPr>
      <dsp:spPr>
        <a:xfrm rot="2142401">
          <a:off x="5079498" y="1882358"/>
          <a:ext cx="485107" cy="20368"/>
        </a:xfrm>
        <a:custGeom>
          <a:avLst/>
          <a:gdLst/>
          <a:ahLst/>
          <a:cxnLst/>
          <a:rect l="0" t="0" r="0" b="0"/>
          <a:pathLst>
            <a:path>
              <a:moveTo>
                <a:pt x="0" y="10184"/>
              </a:moveTo>
              <a:lnTo>
                <a:pt x="485107" y="1018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5309925" y="1880414"/>
        <a:ext cx="24255" cy="24255"/>
      </dsp:txXfrm>
    </dsp:sp>
    <dsp:sp modelId="{2EDB5467-1418-4849-B2AA-02042614D5ED}">
      <dsp:nvSpPr>
        <dsp:cNvPr id="0" name=""/>
        <dsp:cNvSpPr/>
      </dsp:nvSpPr>
      <dsp:spPr>
        <a:xfrm>
          <a:off x="5519010" y="1787908"/>
          <a:ext cx="984787" cy="4923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Worksheets(2)</a:t>
          </a:r>
          <a:endParaRPr lang="ru-RU" sz="1000" kern="1200" dirty="0"/>
        </a:p>
      </dsp:txBody>
      <dsp:txXfrm>
        <a:off x="5533432" y="1802330"/>
        <a:ext cx="955943" cy="463549"/>
      </dsp:txXfrm>
    </dsp:sp>
    <dsp:sp modelId="{F7B69272-8DC2-4782-92F2-37096D700645}">
      <dsp:nvSpPr>
        <dsp:cNvPr id="0" name=""/>
        <dsp:cNvSpPr/>
      </dsp:nvSpPr>
      <dsp:spPr>
        <a:xfrm>
          <a:off x="2367689" y="2307047"/>
          <a:ext cx="393915" cy="20368"/>
        </a:xfrm>
        <a:custGeom>
          <a:avLst/>
          <a:gdLst/>
          <a:ahLst/>
          <a:cxnLst/>
          <a:rect l="0" t="0" r="0" b="0"/>
          <a:pathLst>
            <a:path>
              <a:moveTo>
                <a:pt x="0" y="10184"/>
              </a:moveTo>
              <a:lnTo>
                <a:pt x="393915" y="1018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2554799" y="2307384"/>
        <a:ext cx="19695" cy="19695"/>
      </dsp:txXfrm>
    </dsp:sp>
    <dsp:sp modelId="{8C7E967B-13BD-48B5-899A-D6679581CA42}">
      <dsp:nvSpPr>
        <dsp:cNvPr id="0" name=""/>
        <dsp:cNvSpPr/>
      </dsp:nvSpPr>
      <dsp:spPr>
        <a:xfrm>
          <a:off x="2761604" y="2071035"/>
          <a:ext cx="984787" cy="4923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Workbooks(2)</a:t>
          </a:r>
          <a:endParaRPr lang="ru-RU" sz="1000" kern="1200" dirty="0"/>
        </a:p>
      </dsp:txBody>
      <dsp:txXfrm>
        <a:off x="2776026" y="2085457"/>
        <a:ext cx="955943" cy="463549"/>
      </dsp:txXfrm>
    </dsp:sp>
    <dsp:sp modelId="{80B66D6B-C2F6-43B8-AA82-5F06FACA4583}">
      <dsp:nvSpPr>
        <dsp:cNvPr id="0" name=""/>
        <dsp:cNvSpPr/>
      </dsp:nvSpPr>
      <dsp:spPr>
        <a:xfrm rot="3310531">
          <a:off x="2219751" y="2590174"/>
          <a:ext cx="689790" cy="20368"/>
        </a:xfrm>
        <a:custGeom>
          <a:avLst/>
          <a:gdLst/>
          <a:ahLst/>
          <a:cxnLst/>
          <a:rect l="0" t="0" r="0" b="0"/>
          <a:pathLst>
            <a:path>
              <a:moveTo>
                <a:pt x="0" y="10184"/>
              </a:moveTo>
              <a:lnTo>
                <a:pt x="689790" y="1018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2547402" y="2583113"/>
        <a:ext cx="34489" cy="34489"/>
      </dsp:txXfrm>
    </dsp:sp>
    <dsp:sp modelId="{51438A2E-486A-4E3E-94F2-D7C49FDF6094}">
      <dsp:nvSpPr>
        <dsp:cNvPr id="0" name=""/>
        <dsp:cNvSpPr/>
      </dsp:nvSpPr>
      <dsp:spPr>
        <a:xfrm>
          <a:off x="2761604" y="2637288"/>
          <a:ext cx="984787" cy="4923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Workbooks(3)</a:t>
          </a:r>
          <a:endParaRPr lang="ru-RU" sz="1000" kern="1200" dirty="0"/>
        </a:p>
      </dsp:txBody>
      <dsp:txXfrm>
        <a:off x="2776026" y="2651710"/>
        <a:ext cx="955943" cy="463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8732-427F-4DDE-9D81-DDA2722269E3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29194-53FB-4CEE-A559-766ADB7823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690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098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099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0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3613" cy="480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 smtClean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6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ru-RU" altLang="ru-RU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6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ru-RU" altLang="ru-RU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6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ru-RU" altLang="ru-RU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66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02F38340-619F-4781-AF14-3E8FDD14537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38427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381B96-ADBD-4C87-9A4A-7C328A8231D0}" type="slidenum">
              <a:rPr lang="ru-RU" altLang="ru-RU"/>
              <a:pPr/>
              <a:t>1</a:t>
            </a:fld>
            <a:endParaRPr lang="ru-RU" altLang="ru-RU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342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8113" y="4843463"/>
            <a:ext cx="6480175" cy="10763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87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03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790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738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497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8113" y="4843463"/>
            <a:ext cx="6480175" cy="10763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89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16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53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248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25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53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0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53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20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 Box 1" hidden="1"/>
          <p:cNvSpPr txBox="1">
            <a:spLocks noChangeArrowheads="1"/>
          </p:cNvSpPr>
          <p:nvPr/>
        </p:nvSpPr>
        <p:spPr bwMode="auto">
          <a:xfrm>
            <a:off x="125413" y="6397625"/>
            <a:ext cx="287972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ru-RU" altLang="ru-RU" sz="1000" b="1">
                <a:solidFill>
                  <a:srgbClr val="004587"/>
                </a:solidFill>
              </a:rPr>
              <a:t>Страница </a:t>
            </a:r>
            <a:r>
              <a:rPr lang="ru-RU" altLang="ru-RU" sz="1000" b="1">
                <a:solidFill>
                  <a:srgbClr val="004587"/>
                </a:solidFill>
                <a:latin typeface="Wingdings" panose="05000000000000000000" pitchFamily="2" charset="2"/>
              </a:rPr>
              <a:t></a:t>
            </a:r>
            <a:r>
              <a:rPr lang="ru-RU" altLang="ru-RU" sz="1000" b="1">
                <a:solidFill>
                  <a:srgbClr val="004587"/>
                </a:solidFill>
              </a:rPr>
              <a:t> </a:t>
            </a:r>
            <a:fld id="{7E852850-5C3F-4AC8-9825-B08986CF1C1B}" type="slidenum">
              <a:rPr lang="ru-RU" altLang="ru-RU" sz="1000" b="1">
                <a:solidFill>
                  <a:srgbClr val="004587"/>
                </a:solidFill>
              </a:rPr>
              <a:pPr>
                <a:lnSpc>
                  <a:spcPct val="100000"/>
                </a:lnSpc>
                <a:buClrTx/>
                <a:buFontTx/>
                <a:buNone/>
              </a:pPr>
              <a:t>‹#›</a:t>
            </a:fld>
            <a:endParaRPr lang="ru-RU" altLang="ru-RU" sz="1000" b="1">
              <a:solidFill>
                <a:srgbClr val="004587"/>
              </a:solidFill>
            </a:endParaRPr>
          </a:p>
        </p:txBody>
      </p:sp>
      <p:sp>
        <p:nvSpPr>
          <p:cNvPr id="1026" name="Text Box 2" hidden="1"/>
          <p:cNvSpPr txBox="1">
            <a:spLocks noChangeArrowheads="1"/>
          </p:cNvSpPr>
          <p:nvPr/>
        </p:nvSpPr>
        <p:spPr bwMode="auto">
          <a:xfrm>
            <a:off x="7369175" y="6423025"/>
            <a:ext cx="148272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ru-RU" altLang="ru-RU" sz="1200" b="1">
                <a:solidFill>
                  <a:srgbClr val="004587"/>
                </a:solidFill>
              </a:rPr>
              <a:t>www.specialist.ru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408113" y="4843463"/>
            <a:ext cx="648017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Для правки текста заголовка щелкните мышью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490538"/>
            <a:ext cx="4225925" cy="20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4838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76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Для правки структуры щелкните мышью</a:t>
            </a:r>
          </a:p>
          <a:p>
            <a:pPr lvl="1"/>
            <a:r>
              <a:rPr lang="en-GB" altLang="ru-RU" smtClean="0"/>
              <a:t>Второй уровень структуры</a:t>
            </a:r>
          </a:p>
          <a:p>
            <a:pPr lvl="2"/>
            <a:r>
              <a:rPr lang="en-GB" altLang="ru-RU" smtClean="0"/>
              <a:t>Третий уровень структуры</a:t>
            </a:r>
          </a:p>
          <a:p>
            <a:pPr lvl="3"/>
            <a:r>
              <a:rPr lang="en-GB" altLang="ru-RU" smtClean="0"/>
              <a:t>Четвёртый уровень структуры</a:t>
            </a:r>
          </a:p>
          <a:p>
            <a:pPr lvl="4"/>
            <a:r>
              <a:rPr lang="en-GB" altLang="ru-RU" smtClean="0"/>
              <a:t>Пятый уровень структуры</a:t>
            </a:r>
          </a:p>
          <a:p>
            <a:pPr lvl="4"/>
            <a:r>
              <a:rPr lang="en-GB" altLang="ru-RU" smtClean="0"/>
              <a:t>Шестой уровень структуры</a:t>
            </a:r>
          </a:p>
          <a:p>
            <a:pPr lvl="4"/>
            <a:r>
              <a:rPr lang="en-GB" altLang="ru-RU" smtClean="0"/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8" r:id="rId2"/>
  </p:sldLayoutIdLst>
  <p:txStyles>
    <p:titleStyle>
      <a:lvl1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92" y="0"/>
            <a:ext cx="9130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8EC63-162F-4B6E-ACE7-63C58BB36A2D}" type="datetimeFigureOut">
              <a:rPr lang="ru-RU" smtClean="0"/>
              <a:t>14.07.2015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D2F2C-9478-4C00-9CE2-413DCC1617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51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ATikhonov@specialist.r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alektika.com/books/978-5-8459-1877-2.html" TargetMode="External"/><Relationship Id="rId7" Type="http://schemas.openxmlformats.org/officeDocument/2006/relationships/hyperlink" Target="http://www.ozon.ru/context/detail/id/2138495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hyperlink" Target="http://www.ozon.ru/context/detail/id/2571386/" TargetMode="Externa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bb149081.asp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08113" y="4843463"/>
            <a:ext cx="6484937" cy="1081087"/>
          </a:xfrm>
          <a:ln/>
        </p:spPr>
        <p:txBody>
          <a:bodyPr/>
          <a:lstStyle/>
          <a:p>
            <a:pPr algn="ctr">
              <a:lnSpc>
                <a:spcPct val="11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sz="2200" b="1" dirty="0">
                <a:solidFill>
                  <a:srgbClr val="FFFFFF"/>
                </a:solidFill>
              </a:rPr>
              <a:t>Microsoft Excel 2013/2010/2007. </a:t>
            </a:r>
            <a:r>
              <a:rPr lang="ru-RU" altLang="ru-RU" sz="2200" b="1" dirty="0" smtClean="0">
                <a:solidFill>
                  <a:srgbClr val="FFFFFF"/>
                </a:solidFill>
              </a:rPr>
              <a:t/>
            </a:r>
            <a:br>
              <a:rPr lang="ru-RU" altLang="ru-RU" sz="2200" b="1" dirty="0" smtClean="0">
                <a:solidFill>
                  <a:srgbClr val="FFFFFF"/>
                </a:solidFill>
              </a:rPr>
            </a:br>
            <a:r>
              <a:rPr lang="ru-RU" altLang="ru-RU" sz="2200" b="1" dirty="0" smtClean="0">
                <a:solidFill>
                  <a:srgbClr val="FFFFFF"/>
                </a:solidFill>
              </a:rPr>
              <a:t>Уровень</a:t>
            </a:r>
            <a:r>
              <a:rPr lang="en-US" altLang="ru-RU" sz="2200" b="1" dirty="0" smtClean="0">
                <a:solidFill>
                  <a:srgbClr val="FFFFFF"/>
                </a:solidFill>
              </a:rPr>
              <a:t> </a:t>
            </a:r>
            <a:r>
              <a:rPr lang="en-US" altLang="ru-RU" sz="2200" b="1" dirty="0">
                <a:solidFill>
                  <a:srgbClr val="FFFFFF"/>
                </a:solidFill>
              </a:rPr>
              <a:t>4. </a:t>
            </a:r>
            <a:r>
              <a:rPr lang="ru-RU" altLang="ru-RU" sz="2200" b="1" dirty="0">
                <a:solidFill>
                  <a:srgbClr val="FFFFFF"/>
                </a:solidFill>
              </a:rPr>
              <a:t>Макросы на</a:t>
            </a:r>
            <a:r>
              <a:rPr lang="en-US" altLang="ru-RU" sz="2200" b="1" dirty="0">
                <a:solidFill>
                  <a:srgbClr val="FFFFFF"/>
                </a:solidFill>
              </a:rPr>
              <a:t> VBA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655763" y="5895975"/>
            <a:ext cx="5715000" cy="800100"/>
          </a:xfrm>
          <a:ln/>
        </p:spPr>
        <p:txBody>
          <a:bodyPr lIns="91440" tIns="45720" rIns="91440" bIns="45720"/>
          <a:lstStyle/>
          <a:p>
            <a:pPr indent="-339725">
              <a:lnSpc>
                <a:spcPct val="100000"/>
              </a:lnSpc>
              <a:spcAft>
                <a:spcPts val="963"/>
              </a:spcAft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ru-RU" altLang="ru-RU" sz="1800" dirty="0" smtClean="0">
                <a:solidFill>
                  <a:srgbClr val="FFFFFF"/>
                </a:solidFill>
              </a:rPr>
              <a:t>Тихонов Ярослав. </a:t>
            </a:r>
            <a:r>
              <a:rPr lang="en-US" altLang="ru-RU" sz="1800" dirty="0" smtClean="0">
                <a:solidFill>
                  <a:srgbClr val="FFFFFF"/>
                </a:solidFill>
              </a:rPr>
              <a:t>MCT, MOS Master</a:t>
            </a:r>
            <a:endParaRPr lang="ru-RU" altLang="ru-RU" sz="1800" dirty="0" smtClean="0">
              <a:solidFill>
                <a:srgbClr val="FFFFFF"/>
              </a:solidFill>
            </a:endParaRPr>
          </a:p>
          <a:p>
            <a:pPr indent="-339725">
              <a:lnSpc>
                <a:spcPct val="100000"/>
              </a:lnSpc>
              <a:spcAft>
                <a:spcPts val="963"/>
              </a:spcAft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ru-RU" sz="1800" dirty="0" smtClean="0">
                <a:solidFill>
                  <a:srgbClr val="FFFFFF"/>
                </a:solidFill>
                <a:hlinkClick r:id="rId4"/>
              </a:rPr>
              <a:t>YATikhonov@specialist.ru</a:t>
            </a:r>
            <a:r>
              <a:rPr lang="en-US" altLang="ru-RU" sz="1800" dirty="0" smtClean="0">
                <a:solidFill>
                  <a:srgbClr val="FFFFFF"/>
                </a:solidFill>
              </a:rPr>
              <a:t> </a:t>
            </a:r>
            <a:endParaRPr lang="ru-RU" altLang="ru-RU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Создание макросов вручную</a:t>
            </a:r>
            <a:endParaRPr lang="ru-RU" dirty="0"/>
          </a:p>
        </p:txBody>
      </p:sp>
      <p:graphicFrame>
        <p:nvGraphicFramePr>
          <p:cNvPr id="7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2375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38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7E9834-89A3-421A-8D73-8778E855A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57E9834-89A3-421A-8D73-8778E855A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40D581-4423-42AB-946A-C1FD06B9E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3E40D581-4423-42AB-946A-C1FD06B9EC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68ECCB-694A-48C9-8B6F-1CA5A9A89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7D68ECCB-694A-48C9-8B6F-1CA5A9A898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60A150-B431-4C8F-A7E2-87389F9FF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D860A150-B431-4C8F-A7E2-87389F9FF6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F5DFFC-09AF-480E-B088-C264938C4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97F5DFFC-09AF-480E-B088-C264938C4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D4A8FC-E658-41B9-A86C-2CF090CAAF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AED4A8FC-E658-41B9-A86C-2CF090CAAF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Текстовые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Регистр символов</a:t>
            </a:r>
            <a:r>
              <a:rPr lang="ru-RU" dirty="0"/>
              <a:t>:</a:t>
            </a:r>
            <a:endParaRPr lang="ru-RU" dirty="0" smtClean="0"/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Ucase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err="1" smtClean="0">
                <a:latin typeface="Courier New" pitchFamily="49" charset="0"/>
                <a:cs typeface="Courier New" pitchFamily="49" charset="0"/>
              </a:rPr>
              <a:t>пЕтРОвиЧ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→ ПЕТРОВИЧ</a:t>
            </a:r>
            <a:endParaRPr lang="en-US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LCase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err="1" smtClean="0">
                <a:latin typeface="Courier New" pitchFamily="49" charset="0"/>
                <a:cs typeface="Courier New" pitchFamily="49" charset="0"/>
              </a:rPr>
              <a:t>пЕтРОвиЧ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→ </a:t>
            </a:r>
            <a:r>
              <a:rPr lang="ru-RU" sz="2000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петрович</a:t>
            </a:r>
            <a:endParaRPr lang="ru-RU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ru-RU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dirty="0" smtClean="0"/>
              <a:t>Извлечение символов из текста и длина строки: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Left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Иванович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”,4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→ Иван</a:t>
            </a:r>
            <a:endParaRPr lang="en-US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Right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Скалолаз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”,3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→ лаз</a:t>
            </a:r>
            <a:endParaRPr lang="en-US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Mid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Бронебойный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6,3)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→ бой</a:t>
            </a:r>
            <a:endParaRPr lang="en-US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Len(“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Маша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</a:t>
            </a:r>
            <a:r>
              <a:rPr lang="ru-RU" sz="20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→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</a:p>
          <a:p>
            <a:pPr lvl="1"/>
            <a:endParaRPr lang="en-US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dirty="0" smtClean="0"/>
              <a:t>Поиск подстроки в строке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InStr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(1,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Иван Петрович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 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Петр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→ </a:t>
            </a:r>
            <a:r>
              <a:rPr lang="ru-RU" sz="20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</a:t>
            </a:r>
            <a:endParaRPr lang="en-US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InStr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(6,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Иван Петрович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а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ru-RU" sz="20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→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endParaRPr lang="en-US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176963"/>
            <a:ext cx="6300192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bg1"/>
                </a:solidFill>
              </a:rPr>
              <a:t>Откройте файл «Функции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en-US" sz="1600" dirty="0" err="1" smtClean="0">
                <a:solidFill>
                  <a:schemeClr val="bg1"/>
                </a:solidFill>
              </a:rPr>
              <a:t>xls</a:t>
            </a:r>
            <a:r>
              <a:rPr lang="ru-RU" sz="1600" dirty="0" smtClean="0">
                <a:solidFill>
                  <a:schemeClr val="bg1"/>
                </a:solidFill>
              </a:rPr>
              <a:t>». Выполните задание в модуле 1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0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Текстовые функции</a:t>
            </a:r>
            <a:r>
              <a:rPr lang="en-US" dirty="0" smtClean="0"/>
              <a:t> - 2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Удаление пробелов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Trim(“  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ААА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</a:t>
            </a:r>
            <a:r>
              <a:rPr lang="ru-RU" sz="20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→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ААА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ru-RU" sz="2000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LTrim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 ААА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→  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ААА 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RTrim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 ААА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</a:t>
            </a:r>
            <a:r>
              <a:rPr lang="ru-RU" sz="20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→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“ 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ААА</a:t>
            </a:r>
            <a:r>
              <a:rPr lang="en-US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”</a:t>
            </a:r>
            <a:endParaRPr lang="ru-RU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dirty="0"/>
              <a:t>Вывод символа по </a:t>
            </a:r>
            <a:r>
              <a:rPr lang="ru-RU" dirty="0" smtClean="0"/>
              <a:t>коду и наоборот</a:t>
            </a:r>
            <a:endParaRPr lang="ru-RU" dirty="0"/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Chr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(198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→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Ж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Asc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Ж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→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198</a:t>
            </a:r>
          </a:p>
          <a:p>
            <a:pPr lvl="1"/>
            <a:endParaRPr lang="ru-RU" sz="2000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dirty="0"/>
              <a:t>Замена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Replace(“</a:t>
            </a:r>
            <a:r>
              <a:rPr lang="ru-RU" sz="2000" dirty="0" err="1" smtClean="0">
                <a:latin typeface="Courier New" pitchFamily="49" charset="0"/>
                <a:cs typeface="Courier New" pitchFamily="49" charset="0"/>
              </a:rPr>
              <a:t>Малако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 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а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 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о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</a:t>
            </a:r>
            <a:r>
              <a:rPr lang="ru-RU" sz="20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→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Молоко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Проверка </a:t>
            </a:r>
            <a:r>
              <a:rPr lang="ru-RU" dirty="0"/>
              <a:t>подобия </a:t>
            </a:r>
            <a:r>
              <a:rPr lang="ru-RU" dirty="0" smtClean="0"/>
              <a:t>текста</a:t>
            </a:r>
            <a:r>
              <a:rPr lang="en-US" dirty="0" smtClean="0"/>
              <a:t> 	</a:t>
            </a:r>
            <a:r>
              <a:rPr lang="ru-RU" dirty="0" smtClean="0"/>
              <a:t>оператором </a:t>
            </a:r>
            <a:r>
              <a:rPr lang="en-US" dirty="0" smtClean="0"/>
              <a:t>Like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28650" y="2393504"/>
            <a:ext cx="8147248" cy="4464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Обозначения:</a:t>
            </a:r>
            <a:endParaRPr lang="ru-RU" dirty="0"/>
          </a:p>
          <a:p>
            <a:pPr lvl="1"/>
            <a:r>
              <a:rPr lang="ru-RU" dirty="0" smtClean="0"/>
              <a:t>Символы подстановки: *  </a:t>
            </a:r>
            <a:r>
              <a:rPr lang="en-US" dirty="0" smtClean="0"/>
              <a:t>?  #</a:t>
            </a:r>
          </a:p>
          <a:p>
            <a:pPr lvl="1"/>
            <a:r>
              <a:rPr lang="ru-RU" dirty="0" smtClean="0"/>
              <a:t>Любой символ из набора: </a:t>
            </a:r>
            <a:r>
              <a:rPr lang="en-US" dirty="0" smtClean="0"/>
              <a:t>[</a:t>
            </a:r>
            <a:r>
              <a:rPr lang="ru-RU" dirty="0" smtClean="0"/>
              <a:t>А-Я</a:t>
            </a:r>
            <a:r>
              <a:rPr lang="en-US" dirty="0" smtClean="0"/>
              <a:t>]</a:t>
            </a:r>
            <a:endParaRPr lang="ru-RU" dirty="0" smtClean="0"/>
          </a:p>
          <a:p>
            <a:pPr lvl="1"/>
            <a:r>
              <a:rPr lang="ru-RU" dirty="0" smtClean="0"/>
              <a:t>Ни одного символа из набора: </a:t>
            </a:r>
            <a:r>
              <a:rPr lang="en-US" dirty="0" smtClean="0"/>
              <a:t>[!A-M]</a:t>
            </a:r>
          </a:p>
        </p:txBody>
      </p:sp>
    </p:spTree>
    <p:extLst>
      <p:ext uri="{BB962C8B-B14F-4D97-AF65-F5344CB8AC3E}">
        <p14:creationId xmlns:p14="http://schemas.microsoft.com/office/powerpoint/2010/main" val="32169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28650" y="2276872"/>
            <a:ext cx="8147248" cy="4464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Dim Test as Boolean 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Марфа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Like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М*а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→ </a:t>
            </a:r>
            <a:r>
              <a:rPr lang="en-US" sz="20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True 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Test = 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А123МР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 Like 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А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###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МР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→ </a:t>
            </a:r>
            <a:r>
              <a:rPr lang="en-US" sz="20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Test = 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Д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Like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“[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А-П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]”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→ </a:t>
            </a:r>
            <a:r>
              <a:rPr lang="en-US" sz="20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Test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 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Д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 Like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“[!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А-П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]”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→ 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False 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Test = “aM5b”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Like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“a[L-P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]#[!c-e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]”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→ </a:t>
            </a:r>
            <a:r>
              <a:rPr lang="en-US" sz="20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True </a:t>
            </a:r>
          </a:p>
        </p:txBody>
      </p:sp>
    </p:spTree>
    <p:extLst>
      <p:ext uri="{BB962C8B-B14F-4D97-AF65-F5344CB8AC3E}">
        <p14:creationId xmlns:p14="http://schemas.microsoft.com/office/powerpoint/2010/main" val="359789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Функции даты-времени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Текущее дата-время: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Date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Now</a:t>
            </a:r>
          </a:p>
          <a:p>
            <a:pPr marL="0" indent="0">
              <a:buNone/>
            </a:pPr>
            <a:r>
              <a:rPr lang="ru-RU" dirty="0" smtClean="0"/>
              <a:t>Операции с датами: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DateDiff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(“d”, #3.18.2001#, Date)</a:t>
            </a: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DateDiff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yyyy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 birthday,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DateDiff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(“s”, Now,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Date)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DateAdd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(“m”, 2, “30-Apr-99”)</a:t>
            </a: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DateAdd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(“q”, 3, #1.1.2011#)</a:t>
            </a: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DateAdd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(“w”, 15, Date)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35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Прочие функции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Математические: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Abs(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число) </a:t>
            </a:r>
            <a:r>
              <a:rPr lang="ru-RU" sz="2000" dirty="0" smtClean="0"/>
              <a:t>– модуль числа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число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000" dirty="0" smtClean="0"/>
              <a:t>– </a:t>
            </a:r>
            <a:r>
              <a:rPr lang="ru-RU" sz="2000" dirty="0" smtClean="0"/>
              <a:t>целая часть числа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число) </a:t>
            </a:r>
            <a:r>
              <a:rPr lang="ru-RU" sz="2000" dirty="0" smtClean="0"/>
              <a:t>– случайное число</a:t>
            </a:r>
            <a:endParaRPr lang="en-US" sz="2000" dirty="0" smtClean="0"/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Randomize</a:t>
            </a:r>
            <a:r>
              <a:rPr lang="en-US" sz="2000" dirty="0" smtClean="0"/>
              <a:t> – </a:t>
            </a:r>
            <a:r>
              <a:rPr lang="ru-RU" sz="2000" dirty="0" smtClean="0"/>
              <a:t>инициализирует генератор случайных чисел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Sin, Cos, Tan, Log…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dirty="0" smtClean="0"/>
              <a:t>Преобразования типов данных:</a:t>
            </a: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CDate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CDbl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CInt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CLng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  Функции рабочего листа</a:t>
            </a:r>
            <a:r>
              <a:rPr lang="en-US" dirty="0" smtClean="0"/>
              <a:t> </a:t>
            </a:r>
            <a:r>
              <a:rPr lang="ru-RU" dirty="0" smtClean="0"/>
              <a:t>в коде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435280" cy="4341096"/>
          </a:xfrm>
        </p:spPr>
        <p:txBody>
          <a:bodyPr>
            <a:normAutofit/>
          </a:bodyPr>
          <a:lstStyle/>
          <a:p>
            <a:r>
              <a:rPr lang="ru-RU" dirty="0" smtClean="0"/>
              <a:t>Не изобретать велосипед!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ru-RU" dirty="0" smtClean="0"/>
              <a:t>Любая функция рабочего листа </a:t>
            </a:r>
            <a:r>
              <a:rPr lang="en-US" dirty="0" smtClean="0"/>
              <a:t>Excel</a:t>
            </a:r>
            <a:r>
              <a:rPr lang="ru-RU" dirty="0" smtClean="0"/>
              <a:t> может быть использована в коде макроса</a:t>
            </a:r>
            <a:r>
              <a:rPr lang="en-US" dirty="0" smtClean="0"/>
              <a:t> </a:t>
            </a:r>
            <a:r>
              <a:rPr lang="ru-RU" dirty="0" smtClean="0"/>
              <a:t>как метод объекта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WorksheetFunction</a:t>
            </a:r>
            <a:endParaRPr lang="ru-RU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ru-RU" dirty="0" smtClean="0"/>
              <a:t>Необходимо оригинальное (англ.) название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Аргументы указываются через запятую</a:t>
            </a:r>
          </a:p>
        </p:txBody>
      </p:sp>
    </p:spTree>
    <p:extLst>
      <p:ext uri="{BB962C8B-B14F-4D97-AF65-F5344CB8AC3E}">
        <p14:creationId xmlns:p14="http://schemas.microsoft.com/office/powerpoint/2010/main" val="38319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ru-RU" sz="18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ru-RU" sz="18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 WorksheetFunction.Average(Range(“A1:A10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”))</a:t>
            </a:r>
            <a:endParaRPr lang="ru-RU" sz="18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ru-RU" sz="18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D = WorksheetFunction.Sum(Range(“F2”), Selection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ru-RU" sz="18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S = WorksheetFunction.Vlookup(FIO, myRange,</a:t>
            </a:r>
            <a:r>
              <a:rPr lang="ru-RU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3,</a:t>
            </a:r>
            <a:r>
              <a:rPr lang="ru-RU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0)</a:t>
            </a:r>
            <a:endParaRPr lang="ru-RU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176963"/>
            <a:ext cx="6300192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bg1"/>
                </a:solidFill>
              </a:rPr>
              <a:t>Откройте файл «Функции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en-US" sz="1600" dirty="0" err="1" smtClean="0">
                <a:solidFill>
                  <a:schemeClr val="bg1"/>
                </a:solidFill>
              </a:rPr>
              <a:t>xls</a:t>
            </a:r>
            <a:r>
              <a:rPr lang="ru-RU" sz="1600" dirty="0" smtClean="0">
                <a:solidFill>
                  <a:schemeClr val="bg1"/>
                </a:solidFill>
              </a:rPr>
              <a:t>». Выполните задание в модуле 3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3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Функции проверки </a:t>
            </a:r>
            <a:br>
              <a:rPr lang="ru-RU" dirty="0" smtClean="0"/>
            </a:br>
            <a:r>
              <a:rPr lang="en-US" dirty="0" smtClean="0"/>
              <a:t>	</a:t>
            </a:r>
            <a:r>
              <a:rPr lang="ru-RU" dirty="0" smtClean="0"/>
              <a:t>типов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2780928"/>
            <a:ext cx="8147248" cy="3672408"/>
          </a:xfrm>
        </p:spPr>
        <p:txBody>
          <a:bodyPr/>
          <a:lstStyle/>
          <a:p>
            <a:r>
              <a:rPr lang="ru-RU" dirty="0" smtClean="0"/>
              <a:t>Функции </a:t>
            </a:r>
            <a:r>
              <a:rPr lang="en-US" dirty="0" smtClean="0"/>
              <a:t>VBA:</a:t>
            </a:r>
            <a:endParaRPr lang="ru-RU" dirty="0" smtClean="0"/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IsDate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IsNumeric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IsEmpty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ru-RU" dirty="0"/>
              <a:t>Функции рабочего </a:t>
            </a:r>
            <a:r>
              <a:rPr lang="ru-RU" dirty="0" smtClean="0"/>
              <a:t>листа:</a:t>
            </a:r>
            <a:endParaRPr lang="ru-RU" dirty="0"/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WorksheetFunction.IsText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WorksheetFunction.IsError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WorksheetFunction.IsLogical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649464" y="3068960"/>
            <a:ext cx="4099000" cy="957283"/>
          </a:xfrm>
          <a:prstGeom prst="flowChartAlternate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Используют текущие системные разделители для чисел и дат и локальные названия месяцев!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966143" y="3284984"/>
            <a:ext cx="1944216" cy="648072"/>
          </a:xfrm>
          <a:prstGeom prst="round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>
            <a:stCxn id="6" idx="1"/>
            <a:endCxn id="7" idx="3"/>
          </p:cNvCxnSpPr>
          <p:nvPr/>
        </p:nvCxnSpPr>
        <p:spPr>
          <a:xfrm flipH="1">
            <a:off x="2910359" y="3547602"/>
            <a:ext cx="1739105" cy="614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Пользовательские функции (</a:t>
            </a:r>
            <a:r>
              <a:rPr lang="en-US" dirty="0" smtClean="0"/>
              <a:t>UDF)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ru-RU" dirty="0" smtClean="0"/>
          </a:p>
          <a:p>
            <a:r>
              <a:rPr lang="ru-RU" dirty="0" smtClean="0"/>
              <a:t>Принимают аргументы, </a:t>
            </a:r>
          </a:p>
          <a:p>
            <a:pPr marL="0" indent="0">
              <a:buNone/>
            </a:pPr>
            <a:r>
              <a:rPr lang="ru-RU" dirty="0" smtClean="0"/>
              <a:t>возвращают значение</a:t>
            </a:r>
          </a:p>
          <a:p>
            <a:endParaRPr lang="ru-RU" dirty="0" smtClean="0"/>
          </a:p>
          <a:p>
            <a:r>
              <a:rPr lang="ru-RU" dirty="0" smtClean="0"/>
              <a:t>Не меняют ячейки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Их можно использовать на листе и в коде</a:t>
            </a:r>
          </a:p>
        </p:txBody>
      </p:sp>
    </p:spTree>
    <p:extLst>
      <p:ext uri="{BB962C8B-B14F-4D97-AF65-F5344CB8AC3E}">
        <p14:creationId xmlns:p14="http://schemas.microsoft.com/office/powerpoint/2010/main" val="240206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dirty="0" smtClean="0"/>
              <a:t>	</a:t>
            </a:r>
            <a:r>
              <a:rPr lang="ru-RU" dirty="0" smtClean="0"/>
              <a:t>Используем чужой код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92449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31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7E9834-89A3-421A-8D73-8778E855A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57E9834-89A3-421A-8D73-8778E855A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40D581-4423-42AB-946A-C1FD06B9E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3E40D581-4423-42AB-946A-C1FD06B9EC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68ECCB-694A-48C9-8B6F-1CA5A9A89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7D68ECCB-694A-48C9-8B6F-1CA5A9A898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60A150-B431-4C8F-A7E2-87389F9FF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D860A150-B431-4C8F-A7E2-87389F9FF6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F5DFFC-09AF-480E-B088-C264938C4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97F5DFFC-09AF-480E-B088-C264938C4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D4A8FC-E658-41B9-A86C-2CF090CAAF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ED4A8FC-E658-41B9-A86C-2CF090CAAF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Виды </a:t>
            </a:r>
            <a:r>
              <a:rPr lang="en-US" dirty="0" smtClean="0"/>
              <a:t>UDF: </a:t>
            </a:r>
            <a:r>
              <a:rPr lang="ru-RU" dirty="0" smtClean="0"/>
              <a:t>без аргументов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13" y="2125877"/>
            <a:ext cx="3695700" cy="79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55" y="4725144"/>
            <a:ext cx="3152775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813" y="2944511"/>
            <a:ext cx="3895725" cy="742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4725144"/>
            <a:ext cx="2600325" cy="7905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566526" y="4845880"/>
            <a:ext cx="843828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900701" y="4917254"/>
            <a:ext cx="843828" cy="4320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VBA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1673804" y="2728487"/>
            <a:ext cx="1692257" cy="4320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Примеры кода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5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Виды </a:t>
            </a:r>
            <a:r>
              <a:rPr lang="en-US" dirty="0" smtClean="0"/>
              <a:t>UDF: </a:t>
            </a:r>
            <a:r>
              <a:rPr lang="ru-RU" dirty="0" smtClean="0"/>
              <a:t>с обязательными </a:t>
            </a:r>
            <a:r>
              <a:rPr lang="en-US" dirty="0" smtClean="0"/>
              <a:t>	</a:t>
            </a:r>
            <a:r>
              <a:rPr lang="ru-RU" dirty="0" smtClean="0"/>
              <a:t>аргументами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566526" y="4845880"/>
            <a:ext cx="843828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900701" y="4917254"/>
            <a:ext cx="843828" cy="4320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VBA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1673804" y="2728487"/>
            <a:ext cx="1692257" cy="4320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Примеры кода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690429"/>
            <a:ext cx="2895600" cy="742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773546"/>
            <a:ext cx="3019425" cy="742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144008"/>
            <a:ext cx="3676650" cy="676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2986726"/>
            <a:ext cx="3810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8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Виды </a:t>
            </a:r>
            <a:r>
              <a:rPr lang="en-US" dirty="0" smtClean="0"/>
              <a:t>UDF: </a:t>
            </a:r>
            <a:r>
              <a:rPr lang="ru-RU" dirty="0" smtClean="0"/>
              <a:t>с необязательными аргументами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566526" y="4845880"/>
            <a:ext cx="843828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900701" y="4917254"/>
            <a:ext cx="843828" cy="4320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VBA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1673804" y="2728487"/>
            <a:ext cx="1692257" cy="4320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Примеры кода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94" y="4695191"/>
            <a:ext cx="2752725" cy="733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264" y="2496836"/>
            <a:ext cx="5238750" cy="895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651937"/>
            <a:ext cx="29813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Виды </a:t>
            </a:r>
            <a:r>
              <a:rPr lang="en-US" dirty="0" smtClean="0"/>
              <a:t>UDF: </a:t>
            </a:r>
            <a:r>
              <a:rPr lang="ru-RU" dirty="0" smtClean="0"/>
              <a:t>с неопределенным количеством аргументов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566526" y="4845880"/>
            <a:ext cx="843828" cy="4320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900701" y="4917254"/>
            <a:ext cx="843828" cy="4320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VBA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1673804" y="2728487"/>
            <a:ext cx="1692257" cy="4320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Примеры кода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1844824"/>
            <a:ext cx="4680669" cy="2177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797152"/>
            <a:ext cx="3024336" cy="534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853578"/>
            <a:ext cx="2863230" cy="5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0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	</a:t>
            </a:r>
            <a:r>
              <a:rPr lang="ru-RU" dirty="0" smtClean="0"/>
              <a:t>Усложняем!</a:t>
            </a:r>
            <a:endParaRPr lang="ru-RU" dirty="0"/>
          </a:p>
        </p:txBody>
      </p:sp>
      <p:pic>
        <p:nvPicPr>
          <p:cNvPr id="4" name="Камень, ножницы, бумага, ящерица, Спок...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21" y="1541587"/>
            <a:ext cx="9043178" cy="5199781"/>
          </a:xfrm>
        </p:spPr>
      </p:pic>
    </p:spTree>
    <p:extLst>
      <p:ext uri="{BB962C8B-B14F-4D97-AF65-F5344CB8AC3E}">
        <p14:creationId xmlns:p14="http://schemas.microsoft.com/office/powerpoint/2010/main" val="241825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Правила текстом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Ножницы режут </a:t>
            </a:r>
            <a:r>
              <a:rPr lang="ru-RU" dirty="0" smtClean="0"/>
              <a:t>бумагу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Бумага </a:t>
            </a:r>
            <a:r>
              <a:rPr lang="ru-RU" dirty="0"/>
              <a:t>заворачивает </a:t>
            </a:r>
            <a:r>
              <a:rPr lang="ru-RU" dirty="0" smtClean="0"/>
              <a:t>камень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Камень </a:t>
            </a:r>
            <a:r>
              <a:rPr lang="ru-RU" dirty="0"/>
              <a:t>давит </a:t>
            </a:r>
            <a:r>
              <a:rPr lang="ru-RU" dirty="0" smtClean="0"/>
              <a:t>ящерицу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Ящерица </a:t>
            </a:r>
            <a:r>
              <a:rPr lang="ru-RU" dirty="0"/>
              <a:t>травит </a:t>
            </a:r>
            <a:r>
              <a:rPr lang="ru-RU" dirty="0" err="1" smtClean="0"/>
              <a:t>Спока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/>
              <a:t>Спок</a:t>
            </a:r>
            <a:r>
              <a:rPr lang="ru-RU" dirty="0" smtClean="0"/>
              <a:t> </a:t>
            </a:r>
            <a:r>
              <a:rPr lang="ru-RU" dirty="0"/>
              <a:t>ломает </a:t>
            </a:r>
            <a:r>
              <a:rPr lang="ru-RU" dirty="0" smtClean="0"/>
              <a:t>ножницы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Ножницы </a:t>
            </a:r>
            <a:r>
              <a:rPr lang="ru-RU" dirty="0"/>
              <a:t>отрезают голову </a:t>
            </a:r>
            <a:r>
              <a:rPr lang="ru-RU" dirty="0" smtClean="0"/>
              <a:t>ящерице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Ящерица </a:t>
            </a:r>
            <a:r>
              <a:rPr lang="ru-RU" dirty="0"/>
              <a:t>ест </a:t>
            </a:r>
            <a:r>
              <a:rPr lang="ru-RU" dirty="0" smtClean="0"/>
              <a:t>бумагу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Бумага улика </a:t>
            </a:r>
            <a:r>
              <a:rPr lang="ru-RU" dirty="0"/>
              <a:t>против </a:t>
            </a:r>
            <a:r>
              <a:rPr lang="ru-RU" dirty="0" err="1" smtClean="0"/>
              <a:t>Спока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/>
              <a:t>Спок</a:t>
            </a:r>
            <a:r>
              <a:rPr lang="ru-RU" dirty="0" smtClean="0"/>
              <a:t> </a:t>
            </a:r>
            <a:r>
              <a:rPr lang="ru-RU" dirty="0"/>
              <a:t>испаряет </a:t>
            </a:r>
            <a:r>
              <a:rPr lang="ru-RU" dirty="0" smtClean="0"/>
              <a:t>камень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Камень тупит ножницы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51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Матрица для проверки</a:t>
            </a:r>
            <a:endParaRPr lang="ru-RU" dirty="0"/>
          </a:p>
        </p:txBody>
      </p:sp>
      <p:pic>
        <p:nvPicPr>
          <p:cNvPr id="2054" name="Picture 6" descr="http://apikabu.ru/img_n/2012-07_4/odf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6"/>
          <a:stretch/>
        </p:blipFill>
        <p:spPr bwMode="auto">
          <a:xfrm>
            <a:off x="943642" y="1412776"/>
            <a:ext cx="7269805" cy="538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2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dirty="0" smtClean="0"/>
              <a:t>	Решение (</a:t>
            </a:r>
            <a:r>
              <a:rPr lang="en-US" dirty="0" err="1" smtClean="0"/>
              <a:t>rpsls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970" y="2492896"/>
            <a:ext cx="46291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dirty="0" smtClean="0"/>
              <a:t>	Решение (</a:t>
            </a:r>
            <a:r>
              <a:rPr lang="en-US" dirty="0" smtClean="0"/>
              <a:t>rpsls-2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272" y="1825625"/>
            <a:ext cx="5287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smtClean="0">
                <a:solidFill>
                  <a:schemeClr val="bg1"/>
                </a:solidFill>
              </a:rPr>
              <a:t>Обработка событий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03524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Сайты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excelvba.ru</a:t>
            </a:r>
            <a:endParaRPr lang="ru-RU" dirty="0"/>
          </a:p>
          <a:p>
            <a:r>
              <a:rPr lang="en-US" dirty="0" smtClean="0"/>
              <a:t>macros-vba.ru</a:t>
            </a:r>
            <a:endParaRPr lang="ru-RU" dirty="0" smtClean="0"/>
          </a:p>
          <a:p>
            <a:r>
              <a:rPr lang="en-US" dirty="0" smtClean="0"/>
              <a:t>vbabesaba.com</a:t>
            </a:r>
            <a:endParaRPr lang="ru-RU" dirty="0" smtClean="0"/>
          </a:p>
          <a:p>
            <a:r>
              <a:rPr lang="en-US" dirty="0" smtClean="0"/>
              <a:t>planetaexcel.ru</a:t>
            </a:r>
          </a:p>
          <a:p>
            <a:r>
              <a:rPr lang="en-US" dirty="0" smtClean="0"/>
              <a:t>firststeps.ru/</a:t>
            </a:r>
            <a:r>
              <a:rPr lang="en-US" dirty="0" err="1" smtClean="0"/>
              <a:t>vba</a:t>
            </a:r>
            <a:r>
              <a:rPr lang="en-US" dirty="0" smtClean="0"/>
              <a:t>/excel/vbaexcel1.html</a:t>
            </a:r>
          </a:p>
          <a:p>
            <a:r>
              <a:rPr lang="en-US" dirty="0" smtClean="0"/>
              <a:t>(EN) stackoverflow.com</a:t>
            </a:r>
            <a:endParaRPr lang="ru-RU" dirty="0"/>
          </a:p>
        </p:txBody>
      </p:sp>
      <p:pic>
        <p:nvPicPr>
          <p:cNvPr id="43010" name="Picture 2" descr="Каталог сайтов Можг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00062"/>
            <a:ext cx="238125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Теория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28650" y="1690688"/>
            <a:ext cx="8263830" cy="4783264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Концепция событий</a:t>
            </a:r>
          </a:p>
          <a:p>
            <a:r>
              <a:rPr lang="ru-RU" dirty="0" smtClean="0"/>
              <a:t>Процедуры обработки событий</a:t>
            </a:r>
          </a:p>
          <a:p>
            <a:r>
              <a:rPr lang="ru-RU" dirty="0" smtClean="0"/>
              <a:t>Типы событий:</a:t>
            </a:r>
          </a:p>
          <a:p>
            <a:pPr lvl="1"/>
            <a:r>
              <a:rPr lang="ru-RU" sz="2000" dirty="0" smtClean="0"/>
              <a:t>События объекта </a:t>
            </a:r>
            <a:r>
              <a:rPr lang="en-US" sz="2000" dirty="0" smtClean="0"/>
              <a:t>Application 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NewWorkbook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BeforeClose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2000" dirty="0" smtClean="0"/>
              <a:t>)</a:t>
            </a:r>
          </a:p>
          <a:p>
            <a:pPr lvl="1"/>
            <a:r>
              <a:rPr lang="ru-RU" sz="2000" dirty="0" smtClean="0"/>
              <a:t>События объекта </a:t>
            </a:r>
            <a:r>
              <a:rPr lang="en-US" sz="2000" dirty="0" smtClean="0"/>
              <a:t>Workbook 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NewSheet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BeforeSave</a:t>
            </a:r>
            <a:r>
              <a:rPr lang="en-US" sz="2000" dirty="0" smtClean="0"/>
              <a:t>…)</a:t>
            </a:r>
          </a:p>
          <a:p>
            <a:pPr lvl="1"/>
            <a:r>
              <a:rPr lang="ru-RU" sz="2000" dirty="0" smtClean="0"/>
              <a:t>События объекта </a:t>
            </a:r>
            <a:r>
              <a:rPr lang="en-US" sz="2000" dirty="0" smtClean="0"/>
              <a:t>Worksheet (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Change,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SelectionChange</a:t>
            </a:r>
            <a:r>
              <a:rPr lang="en-US" sz="2000" dirty="0" smtClean="0"/>
              <a:t>…)</a:t>
            </a:r>
          </a:p>
          <a:p>
            <a:r>
              <a:rPr lang="ru-RU" dirty="0" smtClean="0"/>
              <a:t>Цепочки событий</a:t>
            </a:r>
          </a:p>
          <a:p>
            <a:r>
              <a:rPr lang="ru-RU" dirty="0" smtClean="0"/>
              <a:t>Размещение процедур обработки событий</a:t>
            </a:r>
            <a:endParaRPr lang="en-US" dirty="0" smtClean="0"/>
          </a:p>
          <a:p>
            <a:r>
              <a:rPr lang="ru-RU" dirty="0" smtClean="0"/>
              <a:t>Аргументы процедур событий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Target</a:t>
            </a:r>
            <a:r>
              <a:rPr lang="en-US" sz="2000" dirty="0" smtClean="0"/>
              <a:t> – </a:t>
            </a:r>
            <a:r>
              <a:rPr lang="ru-RU" sz="2000" dirty="0" smtClean="0"/>
              <a:t>целевой диапазон</a:t>
            </a:r>
            <a:endParaRPr lang="en-US" sz="2000" dirty="0" smtClean="0"/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Cancel</a:t>
            </a:r>
            <a:r>
              <a:rPr lang="ru-RU" sz="2000" dirty="0" smtClean="0"/>
              <a:t> – отключение стандартной реакции на событие</a:t>
            </a:r>
            <a:endParaRPr lang="ru-RU" sz="2000" dirty="0"/>
          </a:p>
          <a:p>
            <a:r>
              <a:rPr lang="ru-RU" dirty="0" smtClean="0"/>
              <a:t>Отключение всех событий</a:t>
            </a:r>
            <a:endParaRPr lang="en-US" dirty="0" smtClean="0"/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Application.EnableEvents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True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50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Основные события книги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Workbook_Open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Workbook_Activate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Workbook_BeforeClose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Workbook_BeforePrint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Workbook_BeforeSave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Workbook_NewSheet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1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Основные события листа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Worksheet_Activate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Worksheet_Deactivate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Worksheet_Change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Worksheet_SelectionChange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Worksheet_BeforeDoubleClick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Worksheet_BeforeRightClick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176963"/>
            <a:ext cx="4572000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bg1"/>
                </a:solidFill>
              </a:rPr>
              <a:t>Откройте файл «События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en-US" sz="1600" dirty="0" err="1" smtClean="0">
                <a:solidFill>
                  <a:schemeClr val="bg1"/>
                </a:solidFill>
              </a:rPr>
              <a:t>xls</a:t>
            </a:r>
            <a:r>
              <a:rPr lang="ru-RU" sz="1600" dirty="0" smtClean="0">
                <a:solidFill>
                  <a:schemeClr val="bg1"/>
                </a:solidFill>
              </a:rPr>
              <a:t>»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4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smtClean="0">
                <a:solidFill>
                  <a:schemeClr val="bg1"/>
                </a:solidFill>
              </a:rPr>
              <a:t>Полезные макросы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18209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Оглавление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Sub </a:t>
            </a:r>
            <a:r>
              <a:rPr lang="en-US" dirty="0" err="1"/>
              <a:t>SheetList</a:t>
            </a:r>
            <a:r>
              <a:rPr lang="en-US" dirty="0" smtClean="0"/>
              <a:t>()</a:t>
            </a:r>
            <a:endParaRPr lang="ru-RU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Dim sheet As Worksheet</a:t>
            </a:r>
          </a:p>
          <a:p>
            <a:pPr marL="0" indent="0">
              <a:buNone/>
            </a:pPr>
            <a:r>
              <a:rPr lang="en-US" dirty="0"/>
              <a:t>   Dim cell As Range</a:t>
            </a:r>
          </a:p>
          <a:p>
            <a:pPr marL="0" indent="0">
              <a:buNone/>
            </a:pPr>
            <a:r>
              <a:rPr lang="en-US" dirty="0"/>
              <a:t>  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/>
              <a:t>ActiveWorkbook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For Each sheet In </a:t>
            </a:r>
            <a:r>
              <a:rPr lang="en-US" dirty="0" err="1"/>
              <a:t>ActiveWorkbook.Worksheets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Set cell = Worksheets(1).Cells(</a:t>
            </a:r>
            <a:r>
              <a:rPr lang="en-US" dirty="0" err="1"/>
              <a:t>sheet.Index</a:t>
            </a:r>
            <a:r>
              <a:rPr lang="en-US" dirty="0"/>
              <a:t>, 1)</a:t>
            </a:r>
          </a:p>
          <a:p>
            <a:pPr marL="0" indent="0">
              <a:buNone/>
            </a:pPr>
            <a:r>
              <a:rPr lang="en-US" dirty="0"/>
              <a:t>         .Worksheets(1).</a:t>
            </a:r>
            <a:r>
              <a:rPr lang="en-US" dirty="0" err="1"/>
              <a:t>Hyperlinks.Add</a:t>
            </a:r>
            <a:r>
              <a:rPr lang="en-US" dirty="0"/>
              <a:t> anchor:=cell, Address:="", _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SubAddress</a:t>
            </a:r>
            <a:r>
              <a:rPr lang="en-US" dirty="0"/>
              <a:t>:="'" &amp; </a:t>
            </a:r>
            <a:r>
              <a:rPr lang="en-US" dirty="0" err="1"/>
              <a:t>sheet.Name</a:t>
            </a:r>
            <a:r>
              <a:rPr lang="en-US" dirty="0"/>
              <a:t> &amp; "'" &amp; "!A1"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dirty="0" err="1"/>
              <a:t>cell.Formula</a:t>
            </a:r>
            <a:r>
              <a:rPr lang="en-US" dirty="0"/>
              <a:t> = </a:t>
            </a:r>
            <a:r>
              <a:rPr lang="en-US" dirty="0" err="1"/>
              <a:t>sheet.Name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Next</a:t>
            </a:r>
          </a:p>
          <a:p>
            <a:pPr marL="0" indent="0">
              <a:buNone/>
            </a:pPr>
            <a:r>
              <a:rPr lang="en-US" dirty="0" smtClean="0"/>
              <a:t>End </a:t>
            </a:r>
            <a:r>
              <a:rPr lang="en-US" dirty="0"/>
              <a:t>With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End </a:t>
            </a:r>
            <a:r>
              <a:rPr lang="en-US" dirty="0"/>
              <a:t>Sub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7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Оглавление. Задание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Скорректировать макрос</a:t>
            </a:r>
            <a:r>
              <a:rPr lang="en-US" sz="2400" dirty="0" smtClean="0"/>
              <a:t>:</a:t>
            </a:r>
            <a:r>
              <a:rPr lang="ru-RU" sz="2400" dirty="0" smtClean="0"/>
              <a:t> 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Добавить лист Оглавление</a:t>
            </a:r>
          </a:p>
          <a:p>
            <a:pPr marL="0" indent="0">
              <a:buNone/>
            </a:pPr>
            <a:r>
              <a:rPr lang="ru-RU" sz="2400" dirty="0" smtClean="0"/>
              <a:t>Вывести оглавление на соответствующий лист</a:t>
            </a:r>
          </a:p>
          <a:p>
            <a:pPr marL="0" indent="0">
              <a:buNone/>
            </a:pPr>
            <a:r>
              <a:rPr lang="ru-RU" sz="2400" dirty="0" smtClean="0"/>
              <a:t>Добавить проверку на наличие листа Оглавление</a:t>
            </a:r>
          </a:p>
          <a:p>
            <a:pPr marL="0" indent="0">
              <a:buNone/>
            </a:pPr>
            <a:r>
              <a:rPr lang="ru-RU" sz="2400" dirty="0" smtClean="0"/>
              <a:t>(если он есть предложить удалить)</a:t>
            </a:r>
          </a:p>
          <a:p>
            <a:pPr marL="0" indent="0">
              <a:buNone/>
            </a:pP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7571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Сортировка листов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Sub </a:t>
            </a:r>
            <a:r>
              <a:rPr lang="en-US" sz="2000" dirty="0" err="1"/>
              <a:t>SortSheets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r>
              <a:rPr lang="en-US" sz="2000" dirty="0"/>
              <a:t>    Dim I As Integer, J As Integer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For I = 1 To </a:t>
            </a:r>
            <a:r>
              <a:rPr lang="en-US" sz="2000" dirty="0" err="1"/>
              <a:t>Sheets.Count</a:t>
            </a:r>
            <a:r>
              <a:rPr lang="en-US" sz="2000" dirty="0"/>
              <a:t> - 1</a:t>
            </a:r>
          </a:p>
          <a:p>
            <a:pPr marL="0" indent="0">
              <a:buNone/>
            </a:pPr>
            <a:r>
              <a:rPr lang="en-US" sz="2000" dirty="0"/>
              <a:t>        For J = I + 1 To </a:t>
            </a:r>
            <a:r>
              <a:rPr lang="en-US" sz="2000" dirty="0" err="1"/>
              <a:t>Sheets.Count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   If </a:t>
            </a:r>
            <a:r>
              <a:rPr lang="en-US" sz="2000" dirty="0" err="1"/>
              <a:t>UCase</a:t>
            </a:r>
            <a:r>
              <a:rPr lang="en-US" sz="2000" dirty="0"/>
              <a:t>(Sheets(I).Name) &gt; </a:t>
            </a:r>
            <a:r>
              <a:rPr lang="en-US" sz="2000" dirty="0" err="1"/>
              <a:t>UCase</a:t>
            </a:r>
            <a:r>
              <a:rPr lang="en-US" sz="2000" dirty="0"/>
              <a:t>(Sheets(J).Name) Then</a:t>
            </a:r>
          </a:p>
          <a:p>
            <a:pPr marL="0" indent="0">
              <a:buNone/>
            </a:pPr>
            <a:r>
              <a:rPr lang="en-US" sz="2000" dirty="0"/>
              <a:t>                Sheets(J).Move Before:=Sheets(I)</a:t>
            </a:r>
          </a:p>
          <a:p>
            <a:pPr marL="0" indent="0">
              <a:buNone/>
            </a:pPr>
            <a:r>
              <a:rPr lang="en-US" sz="2000" dirty="0"/>
              <a:t>            End If</a:t>
            </a:r>
          </a:p>
          <a:p>
            <a:pPr marL="0" indent="0">
              <a:buNone/>
            </a:pPr>
            <a:r>
              <a:rPr lang="en-US" sz="2000" dirty="0"/>
              <a:t>        Next J</a:t>
            </a:r>
          </a:p>
          <a:p>
            <a:pPr marL="0" indent="0">
              <a:buNone/>
            </a:pPr>
            <a:r>
              <a:rPr lang="en-US" sz="2000" dirty="0"/>
              <a:t>    Next I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End Sub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385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Сортировка листов. Задание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Скорректировать макрос</a:t>
            </a:r>
            <a:r>
              <a:rPr lang="en-US" sz="2000" dirty="0"/>
              <a:t>:</a:t>
            </a:r>
            <a:r>
              <a:rPr lang="ru-RU" sz="2000" dirty="0"/>
              <a:t>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 smtClean="0"/>
              <a:t>Добавить порядковый номер каждого листа </a:t>
            </a:r>
            <a:r>
              <a:rPr lang="ru-RU" sz="2000" dirty="0"/>
              <a:t>(формат 00)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Добавить проверку наличия порядкового номера</a:t>
            </a:r>
          </a:p>
          <a:p>
            <a:pPr marL="0" indent="0">
              <a:buNone/>
            </a:pPr>
            <a:r>
              <a:rPr lang="ru-RU" sz="2000" dirty="0" smtClean="0"/>
              <a:t>(если есть – предложить заменить)</a:t>
            </a:r>
          </a:p>
          <a:p>
            <a:pPr marL="0" indent="0">
              <a:buNone/>
            </a:pPr>
            <a:r>
              <a:rPr lang="ru-RU" sz="2000" dirty="0" smtClean="0"/>
              <a:t>Добавить раскраску цвета ярлычка в случайный цвет</a:t>
            </a:r>
          </a:p>
          <a:p>
            <a:pPr marL="0" indent="0">
              <a:buNone/>
            </a:pPr>
            <a:r>
              <a:rPr lang="ru-RU" sz="2000" dirty="0" smtClean="0"/>
              <a:t>(используйте функцию </a:t>
            </a:r>
            <a:r>
              <a:rPr lang="en-US" sz="2000" dirty="0" err="1" smtClean="0"/>
              <a:t>Rnd</a:t>
            </a:r>
            <a:r>
              <a:rPr lang="en-US" sz="2000" dirty="0" smtClean="0"/>
              <a:t>() </a:t>
            </a:r>
            <a:r>
              <a:rPr lang="ru-RU" sz="2000" dirty="0" smtClean="0"/>
              <a:t>и указание цвета через код </a:t>
            </a:r>
            <a:r>
              <a:rPr lang="en-US" sz="2000" dirty="0" smtClean="0"/>
              <a:t>RGB</a:t>
            </a:r>
            <a:r>
              <a:rPr lang="ru-RU" sz="2000" dirty="0" smtClean="0"/>
              <a:t>)</a:t>
            </a:r>
          </a:p>
          <a:p>
            <a:pPr marL="0" indent="0">
              <a:buNone/>
            </a:pPr>
            <a:r>
              <a:rPr lang="ru-RU" sz="2000" dirty="0" smtClean="0"/>
              <a:t>Замените случайный цвет на цветовую палитру</a:t>
            </a:r>
            <a:endParaRPr lang="ru-RU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1" y="4719205"/>
            <a:ext cx="812678" cy="11793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202" y="4719205"/>
            <a:ext cx="626288" cy="11793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541" y="4720973"/>
            <a:ext cx="650689" cy="11793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81" y="4720973"/>
            <a:ext cx="665905" cy="117937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44240" y="6201162"/>
            <a:ext cx="2403222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http://colorscheme.ru/</a:t>
            </a:r>
          </a:p>
        </p:txBody>
      </p:sp>
    </p:spTree>
    <p:extLst>
      <p:ext uri="{BB962C8B-B14F-4D97-AF65-F5344CB8AC3E}">
        <p14:creationId xmlns:p14="http://schemas.microsoft.com/office/powerpoint/2010/main" val="22821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Тихонов Ярослав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MCT, MOS Master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YATikhonov@specialist.ru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90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Книги</a:t>
            </a:r>
            <a:endParaRPr lang="ru-RU" dirty="0"/>
          </a:p>
        </p:txBody>
      </p:sp>
      <p:pic>
        <p:nvPicPr>
          <p:cNvPr id="44034" name="Picture 2" descr="http://www.dialektika.com/new/components/com_virtuemart/shop_image/product/978-5-8459-1877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20744"/>
            <a:ext cx="1872208" cy="27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55576" y="4653136"/>
            <a:ext cx="187220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Джон </a:t>
            </a:r>
            <a:r>
              <a:rPr lang="ru-RU" dirty="0" err="1" smtClean="0"/>
              <a:t>Уокенбах</a:t>
            </a:r>
            <a:endParaRPr lang="ru-RU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349278" y="5373216"/>
            <a:ext cx="68480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www</a:t>
            </a:r>
            <a:endParaRPr lang="ru-RU" dirty="0"/>
          </a:p>
        </p:txBody>
      </p:sp>
      <p:pic>
        <p:nvPicPr>
          <p:cNvPr id="44036" name="Picture 4" descr="http://static2.ozone.ru/multimedia/books_covers/10003113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75966"/>
            <a:ext cx="1944216" cy="278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707904" y="4653136"/>
            <a:ext cx="1944216" cy="5760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Билл </a:t>
            </a:r>
            <a:r>
              <a:rPr lang="ru-RU" dirty="0" err="1" smtClean="0"/>
              <a:t>Джелен</a:t>
            </a:r>
            <a:r>
              <a:rPr lang="ru-RU" dirty="0" smtClean="0"/>
              <a:t>, Трейси </a:t>
            </a:r>
            <a:r>
              <a:rPr lang="ru-RU" dirty="0" err="1" smtClean="0"/>
              <a:t>Сирстад</a:t>
            </a:r>
            <a:endParaRPr lang="ru-RU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29598" y="5373216"/>
            <a:ext cx="68480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www</a:t>
            </a:r>
            <a:endParaRPr lang="ru-RU" dirty="0"/>
          </a:p>
        </p:txBody>
      </p:sp>
      <p:pic>
        <p:nvPicPr>
          <p:cNvPr id="44038" name="Picture 6" descr="http://static1.ozone.ru/multimedia/books_covers/100020405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26918"/>
            <a:ext cx="1902082" cy="27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6372200" y="4653136"/>
            <a:ext cx="1944216" cy="5760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Питер </a:t>
            </a:r>
            <a:r>
              <a:rPr lang="ru-RU" dirty="0" err="1" smtClean="0"/>
              <a:t>Эйткен</a:t>
            </a:r>
            <a:endParaRPr lang="ru-RU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001906" y="5373216"/>
            <a:ext cx="68480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www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52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Редактор </a:t>
            </a:r>
            <a:r>
              <a:rPr lang="en-US" sz="3600" dirty="0" smtClean="0">
                <a:solidFill>
                  <a:schemeClr val="bg1"/>
                </a:solidFill>
              </a:rPr>
              <a:t>VBE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/>
              <a:t>	</a:t>
            </a:r>
            <a:r>
              <a:rPr lang="ru-RU" sz="3600" dirty="0" smtClean="0"/>
              <a:t>Редактор </a:t>
            </a:r>
            <a:r>
              <a:rPr lang="en-US" sz="3600" dirty="0" smtClean="0"/>
              <a:t>Visual Basic Editor (VBE)</a:t>
            </a:r>
            <a:endParaRPr lang="ru-RU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620C-3F0E-4A9D-874D-207E7C1D1AF4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345362" cy="2539131"/>
          </a:xfrm>
          <a:prstGeom prst="rect">
            <a:avLst/>
          </a:prstGeom>
        </p:spPr>
      </p:pic>
      <p:sp>
        <p:nvSpPr>
          <p:cNvPr id="5" name="Скругленная прямоугольная выноска 4"/>
          <p:cNvSpPr/>
          <p:nvPr/>
        </p:nvSpPr>
        <p:spPr>
          <a:xfrm>
            <a:off x="637530" y="1690688"/>
            <a:ext cx="2350294" cy="442168"/>
          </a:xfrm>
          <a:prstGeom prst="wedgeRoundRectCallout">
            <a:avLst>
              <a:gd name="adj1" fmla="val 90759"/>
              <a:gd name="adj2" fmla="val 12459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Menu &amp; Toolbar</a:t>
            </a:r>
            <a:endParaRPr lang="ru-RU" dirty="0"/>
          </a:p>
        </p:txBody>
      </p:sp>
      <p:sp>
        <p:nvSpPr>
          <p:cNvPr id="14" name="Скругленная прямоугольная выноска 13"/>
          <p:cNvSpPr/>
          <p:nvPr/>
        </p:nvSpPr>
        <p:spPr>
          <a:xfrm>
            <a:off x="4716016" y="3474428"/>
            <a:ext cx="1584176" cy="530635"/>
          </a:xfrm>
          <a:prstGeom prst="wedgeRoundRectCallout">
            <a:avLst>
              <a:gd name="adj1" fmla="val -39467"/>
              <a:gd name="adj2" fmla="val -11092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Code/Form</a:t>
            </a:r>
          </a:p>
          <a:p>
            <a:pPr algn="ctr"/>
            <a:r>
              <a:rPr lang="en-US" dirty="0" smtClean="0"/>
              <a:t>(F7)</a:t>
            </a:r>
            <a:endParaRPr lang="ru-RU" dirty="0"/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4427984" y="4816002"/>
            <a:ext cx="2350294" cy="629221"/>
          </a:xfrm>
          <a:prstGeom prst="wedgeRoundRectCallout">
            <a:avLst>
              <a:gd name="adj1" fmla="val -39467"/>
              <a:gd name="adj2" fmla="val -11092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Immediate Windows</a:t>
            </a:r>
          </a:p>
          <a:p>
            <a:pPr algn="ctr"/>
            <a:r>
              <a:rPr lang="en-US" dirty="0" smtClean="0"/>
              <a:t>(Ctrl + G)</a:t>
            </a:r>
            <a:endParaRPr lang="ru-RU" dirty="0"/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755576" y="4743995"/>
            <a:ext cx="2350294" cy="629221"/>
          </a:xfrm>
          <a:prstGeom prst="wedgeRoundRectCallout">
            <a:avLst>
              <a:gd name="adj1" fmla="val -11909"/>
              <a:gd name="adj2" fmla="val -15230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Properties Windows (F4)</a:t>
            </a:r>
            <a:endParaRPr lang="ru-RU" dirty="0"/>
          </a:p>
        </p:txBody>
      </p:sp>
      <p:sp>
        <p:nvSpPr>
          <p:cNvPr id="17" name="Скругленная прямоугольная выноска 16"/>
          <p:cNvSpPr/>
          <p:nvPr/>
        </p:nvSpPr>
        <p:spPr>
          <a:xfrm>
            <a:off x="829059" y="3284984"/>
            <a:ext cx="1967235" cy="629221"/>
          </a:xfrm>
          <a:prstGeom prst="wedgeRoundRectCallout">
            <a:avLst>
              <a:gd name="adj1" fmla="val -12353"/>
              <a:gd name="adj2" fmla="val -9477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Explorer</a:t>
            </a:r>
          </a:p>
          <a:p>
            <a:pPr algn="ctr"/>
            <a:r>
              <a:rPr lang="en-US" dirty="0" smtClean="0"/>
              <a:t>(Ctrl + R)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5733256"/>
            <a:ext cx="4572000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bg1"/>
                </a:solidFill>
              </a:rPr>
              <a:t>Откройте файл «Редактор </a:t>
            </a:r>
            <a:r>
              <a:rPr lang="en-US" dirty="0" smtClean="0">
                <a:solidFill>
                  <a:schemeClr val="bg1"/>
                </a:solidFill>
              </a:rPr>
              <a:t>VBE.xls</a:t>
            </a:r>
            <a:r>
              <a:rPr lang="ru-RU" dirty="0" smtClean="0">
                <a:solidFill>
                  <a:schemeClr val="bg1"/>
                </a:solidFill>
              </a:rPr>
              <a:t>»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18"/>
            <a:ext cx="9144000" cy="1479699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Основные настройки </a:t>
            </a:r>
            <a:r>
              <a:rPr lang="en-US" dirty="0" smtClean="0"/>
              <a:t>	</a:t>
            </a:r>
            <a:r>
              <a:rPr lang="ru-RU" dirty="0" smtClean="0"/>
              <a:t>редактора (</a:t>
            </a:r>
            <a:r>
              <a:rPr lang="en-US" dirty="0" smtClean="0"/>
              <a:t>Editor)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348880"/>
            <a:ext cx="3981450" cy="3371850"/>
          </a:xfrm>
          <a:prstGeom prst="rect">
            <a:avLst/>
          </a:prstGeom>
        </p:spPr>
      </p:pic>
      <p:sp>
        <p:nvSpPr>
          <p:cNvPr id="4" name="Скругленная прямоугольная выноска 3"/>
          <p:cNvSpPr/>
          <p:nvPr/>
        </p:nvSpPr>
        <p:spPr>
          <a:xfrm>
            <a:off x="6228184" y="1376772"/>
            <a:ext cx="2698032" cy="720080"/>
          </a:xfrm>
          <a:prstGeom prst="wedgeRoundRectCallout">
            <a:avLst>
              <a:gd name="adj1" fmla="val -39472"/>
              <a:gd name="adj2" fmla="val 928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Вкладка меню «</a:t>
            </a:r>
            <a:r>
              <a:rPr lang="en-US" dirty="0" smtClean="0"/>
              <a:t>Tools</a:t>
            </a:r>
            <a:r>
              <a:rPr lang="ru-RU" dirty="0" smtClean="0"/>
              <a:t>»</a:t>
            </a:r>
            <a:endParaRPr lang="en-US" dirty="0" smtClean="0"/>
          </a:p>
          <a:p>
            <a:pPr algn="ctr"/>
            <a:r>
              <a:rPr lang="ru-RU" dirty="0" smtClean="0"/>
              <a:t>Выбор «</a:t>
            </a:r>
            <a:r>
              <a:rPr lang="en-US" dirty="0" smtClean="0"/>
              <a:t>Options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755576" y="2348880"/>
            <a:ext cx="1689920" cy="720080"/>
          </a:xfrm>
          <a:prstGeom prst="wedgeRoundRectCallout">
            <a:avLst>
              <a:gd name="adj1" fmla="val 67652"/>
              <a:gd name="adj2" fmla="val 6465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Проверка синтаксиса</a:t>
            </a:r>
            <a:endParaRPr lang="ru-RU" dirty="0"/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628650" y="3674764"/>
            <a:ext cx="1689920" cy="906363"/>
          </a:xfrm>
          <a:prstGeom prst="wedgeRoundRectCallout">
            <a:avLst>
              <a:gd name="adj1" fmla="val 78925"/>
              <a:gd name="adj2" fmla="val -887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Проверка объявления переменных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422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348880"/>
            <a:ext cx="3981450" cy="33718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18"/>
            <a:ext cx="9144000" cy="1479699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Основные настройки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ru-RU" dirty="0" smtClean="0"/>
              <a:t>шрифта (</a:t>
            </a:r>
            <a:r>
              <a:rPr lang="en-US" dirty="0" smtClean="0"/>
              <a:t>Editor)</a:t>
            </a:r>
            <a:endParaRPr lang="ru-RU" dirty="0"/>
          </a:p>
        </p:txBody>
      </p:sp>
      <p:sp>
        <p:nvSpPr>
          <p:cNvPr id="4" name="Скругленная прямоугольная выноска 3"/>
          <p:cNvSpPr/>
          <p:nvPr/>
        </p:nvSpPr>
        <p:spPr>
          <a:xfrm>
            <a:off x="6228184" y="1628800"/>
            <a:ext cx="2698032" cy="468052"/>
          </a:xfrm>
          <a:prstGeom prst="wedgeRoundRectCallout">
            <a:avLst>
              <a:gd name="adj1" fmla="val -39472"/>
              <a:gd name="adj2" fmla="val 928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Вкладка </a:t>
            </a:r>
            <a:r>
              <a:rPr lang="en-US" dirty="0" smtClean="0"/>
              <a:t>Editor Format</a:t>
            </a:r>
            <a:endParaRPr lang="ru-RU" dirty="0"/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6827414" y="3634108"/>
            <a:ext cx="1689920" cy="720080"/>
          </a:xfrm>
          <a:prstGeom prst="wedgeRoundRectCallout">
            <a:avLst>
              <a:gd name="adj1" fmla="val -114967"/>
              <a:gd name="adj2" fmla="val -4822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Размер шрифта</a:t>
            </a:r>
            <a:endParaRPr lang="ru-RU" dirty="0"/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628650" y="3674764"/>
            <a:ext cx="1689920" cy="906363"/>
          </a:xfrm>
          <a:prstGeom prst="wedgeRoundRectCallout">
            <a:avLst>
              <a:gd name="adj1" fmla="val 78925"/>
              <a:gd name="adj2" fmla="val -887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Для какого типа шрифта</a:t>
            </a:r>
            <a:endParaRPr lang="ru-RU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7092280" y="2641040"/>
            <a:ext cx="1689920" cy="720080"/>
          </a:xfrm>
          <a:prstGeom prst="wedgeRoundRectCallout">
            <a:avLst>
              <a:gd name="adj1" fmla="val -98434"/>
              <a:gd name="adj2" fmla="val 2761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Вид шрифта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4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Структура проекта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844824"/>
            <a:ext cx="1790700" cy="17430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95" y="4725144"/>
            <a:ext cx="2456691" cy="1427383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2843808" y="2902770"/>
            <a:ext cx="1440160" cy="742254"/>
          </a:xfrm>
          <a:prstGeom prst="roundRect">
            <a:avLst/>
          </a:prstGeom>
          <a:solidFill>
            <a:schemeClr val="lt1"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>
            <a:off x="858838" y="3933056"/>
            <a:ext cx="2350294" cy="576064"/>
          </a:xfrm>
          <a:prstGeom prst="wedgeRoundRectCallout">
            <a:avLst>
              <a:gd name="adj1" fmla="val 46342"/>
              <a:gd name="adj2" fmla="val -14785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Обычные модули</a:t>
            </a:r>
          </a:p>
          <a:p>
            <a:pPr algn="ctr"/>
            <a:r>
              <a:rPr lang="en-US" dirty="0" smtClean="0"/>
              <a:t>(Modules)</a:t>
            </a:r>
            <a:endParaRPr lang="ru-RU" dirty="0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349498" y="2564904"/>
            <a:ext cx="2350294" cy="576064"/>
          </a:xfrm>
          <a:prstGeom prst="wedgeRoundRectCallout">
            <a:avLst>
              <a:gd name="adj1" fmla="val 65795"/>
              <a:gd name="adj2" fmla="val 267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Пользовательские формы</a:t>
            </a:r>
            <a:endParaRPr lang="ru-RU" dirty="0"/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4490492" y="3068960"/>
            <a:ext cx="2350294" cy="576064"/>
          </a:xfrm>
          <a:prstGeom prst="wedgeRoundRectCallout">
            <a:avLst>
              <a:gd name="adj1" fmla="val -71348"/>
              <a:gd name="adj2" fmla="val -8038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Модуль </a:t>
            </a:r>
            <a:r>
              <a:rPr lang="ru-RU" dirty="0" err="1" smtClean="0"/>
              <a:t>ЭтаКнига</a:t>
            </a:r>
            <a:endParaRPr lang="ru-RU" dirty="0" smtClean="0"/>
          </a:p>
          <a:p>
            <a:pPr algn="ctr"/>
            <a:r>
              <a:rPr lang="ru-RU" dirty="0" smtClean="0"/>
              <a:t>(</a:t>
            </a:r>
            <a:r>
              <a:rPr lang="en-US" dirty="0" err="1" smtClean="0"/>
              <a:t>ThisWorkbook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4747270" y="2204864"/>
            <a:ext cx="2350294" cy="576064"/>
          </a:xfrm>
          <a:prstGeom prst="wedgeRoundRectCallout">
            <a:avLst>
              <a:gd name="adj1" fmla="val -70375"/>
              <a:gd name="adj2" fmla="val 3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Модули листов (Лист1,2,3…)</a:t>
            </a:r>
            <a:endParaRPr lang="ru-RU" dirty="0"/>
          </a:p>
        </p:txBody>
      </p:sp>
      <p:cxnSp>
        <p:nvCxnSpPr>
          <p:cNvPr id="11" name="Прямая соединительная линия 10"/>
          <p:cNvCxnSpPr>
            <a:endCxn id="3" idx="0"/>
          </p:cNvCxnSpPr>
          <p:nvPr/>
        </p:nvCxnSpPr>
        <p:spPr>
          <a:xfrm>
            <a:off x="4283968" y="3645024"/>
            <a:ext cx="1328473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/>
          <p:cNvSpPr/>
          <p:nvPr/>
        </p:nvSpPr>
        <p:spPr>
          <a:xfrm>
            <a:off x="6840786" y="4221088"/>
            <a:ext cx="2051694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Для добавления ПКМ на верхней группе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31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Настройки безопасности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996944"/>
              </p:ext>
            </p:extLst>
          </p:nvPr>
        </p:nvGraphicFramePr>
        <p:xfrm>
          <a:off x="628650" y="1825625"/>
          <a:ext cx="516748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888" y="1693753"/>
            <a:ext cx="51244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Программа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Автоматическая запись макроса</a:t>
            </a:r>
          </a:p>
          <a:p>
            <a:r>
              <a:rPr lang="ru-RU" dirty="0" smtClean="0"/>
              <a:t>Работа в редакторе </a:t>
            </a:r>
            <a:r>
              <a:rPr lang="en-US" dirty="0" smtClean="0"/>
              <a:t>Visual Basic</a:t>
            </a:r>
          </a:p>
          <a:p>
            <a:r>
              <a:rPr lang="ru-RU" dirty="0" smtClean="0"/>
              <a:t>Объекты </a:t>
            </a:r>
            <a:r>
              <a:rPr lang="en-US" dirty="0" smtClean="0"/>
              <a:t>Excel – </a:t>
            </a:r>
            <a:r>
              <a:rPr lang="ru-RU" dirty="0" smtClean="0"/>
              <a:t>свойства и методы</a:t>
            </a:r>
          </a:p>
          <a:p>
            <a:r>
              <a:rPr lang="ru-RU" dirty="0" smtClean="0"/>
              <a:t>Циклы</a:t>
            </a:r>
          </a:p>
          <a:p>
            <a:r>
              <a:rPr lang="ru-RU" dirty="0" smtClean="0"/>
              <a:t>Пользовательские функции</a:t>
            </a:r>
          </a:p>
          <a:p>
            <a:r>
              <a:rPr lang="ru-RU" dirty="0" smtClean="0"/>
              <a:t>Обработка ошибок</a:t>
            </a:r>
          </a:p>
          <a:p>
            <a:r>
              <a:rPr lang="ru-RU" dirty="0" smtClean="0"/>
              <a:t>Защита проекта</a:t>
            </a:r>
            <a:r>
              <a:rPr lang="en-US" dirty="0" smtClean="0"/>
              <a:t>. </a:t>
            </a:r>
            <a:r>
              <a:rPr lang="ru-RU" dirty="0" smtClean="0"/>
              <a:t>Автоматизация запуска макросов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61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Объектная модель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Теория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VBA </a:t>
            </a:r>
            <a:r>
              <a:rPr lang="ru-RU" sz="3200" dirty="0" smtClean="0"/>
              <a:t>работает с объектами</a:t>
            </a:r>
          </a:p>
          <a:p>
            <a:r>
              <a:rPr lang="ru-RU" sz="3200" dirty="0" smtClean="0"/>
              <a:t>Объекты имеют</a:t>
            </a:r>
          </a:p>
          <a:p>
            <a:pPr lvl="1"/>
            <a:r>
              <a:rPr lang="ru-RU" sz="2800" dirty="0" smtClean="0"/>
              <a:t>Свойства</a:t>
            </a:r>
          </a:p>
          <a:p>
            <a:pPr lvl="1"/>
            <a:r>
              <a:rPr lang="ru-RU" sz="2800" dirty="0" smtClean="0"/>
              <a:t>Методы</a:t>
            </a:r>
          </a:p>
          <a:p>
            <a:pPr lvl="1"/>
            <a:r>
              <a:rPr lang="ru-RU" sz="2800" dirty="0" smtClean="0"/>
              <a:t>События</a:t>
            </a:r>
          </a:p>
        </p:txBody>
      </p:sp>
    </p:spTree>
    <p:extLst>
      <p:ext uri="{BB962C8B-B14F-4D97-AF65-F5344CB8AC3E}">
        <p14:creationId xmlns:p14="http://schemas.microsoft.com/office/powerpoint/2010/main" val="15518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Определение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36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sz="3600" i="1" dirty="0" smtClean="0">
                <a:solidFill>
                  <a:schemeClr val="bg1">
                    <a:lumMod val="50000"/>
                  </a:schemeClr>
                </a:solidFill>
              </a:rPr>
              <a:t>Объект – именованный элемент программы, который содержит информацию и код, обрабатывающий информацию</a:t>
            </a:r>
            <a:endParaRPr lang="ru-RU" sz="3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Свойства, методы и события</a:t>
            </a:r>
            <a:endParaRPr lang="ru-RU" dirty="0"/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323528" y="1640794"/>
            <a:ext cx="2520280" cy="2863491"/>
          </a:xfrm>
          <a:prstGeom prst="wedgeRoundRectCallout">
            <a:avLst>
              <a:gd name="adj1" fmla="val 67541"/>
              <a:gd name="adj2" fmla="val -56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Свойства</a:t>
            </a:r>
            <a:r>
              <a:rPr lang="en-US" dirty="0" smtClean="0"/>
              <a:t>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Цвет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Число колес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Текущая скорость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Кол-во мест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Масса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Остаток бензина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…</a:t>
            </a:r>
          </a:p>
          <a:p>
            <a:endParaRPr lang="ru-RU" dirty="0"/>
          </a:p>
        </p:txBody>
      </p:sp>
      <p:sp>
        <p:nvSpPr>
          <p:cNvPr id="9" name="Скругленная прямоугольная выноска 8"/>
          <p:cNvSpPr/>
          <p:nvPr/>
        </p:nvSpPr>
        <p:spPr>
          <a:xfrm>
            <a:off x="6300192" y="1628800"/>
            <a:ext cx="2520280" cy="2863491"/>
          </a:xfrm>
          <a:prstGeom prst="wedgeRoundRectCallout">
            <a:avLst>
              <a:gd name="adj1" fmla="val -76374"/>
              <a:gd name="adj2" fmla="val -903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Методы</a:t>
            </a:r>
            <a:r>
              <a:rPr lang="en-US" dirty="0" smtClean="0"/>
              <a:t>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Ехать прямо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Повернуть налево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Остановиться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Включить фары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Погудеть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…</a:t>
            </a:r>
          </a:p>
          <a:p>
            <a:endParaRPr lang="ru-RU" dirty="0"/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3491880" y="4804048"/>
            <a:ext cx="2749134" cy="1793304"/>
          </a:xfrm>
          <a:prstGeom prst="wedgeRoundRectCallout">
            <a:avLst>
              <a:gd name="adj1" fmla="val 11735"/>
              <a:gd name="adj2" fmla="val -6721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/>
              <a:t>События</a:t>
            </a:r>
            <a:endParaRPr lang="en-US" dirty="0" smtClean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Завели мотор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Остановились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Начало движения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…</a:t>
            </a:r>
          </a:p>
          <a:p>
            <a:endParaRPr lang="ru-RU" dirty="0"/>
          </a:p>
        </p:txBody>
      </p:sp>
      <p:pic>
        <p:nvPicPr>
          <p:cNvPr id="1026" name="Picture 2" descr="http://garantlombard.ru/images/36%20(1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2699005" cy="138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4941168"/>
            <a:ext cx="2768835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Свойства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ru-RU" dirty="0" smtClean="0">
                <a:solidFill>
                  <a:schemeClr val="tx1"/>
                </a:solidFill>
              </a:rPr>
              <a:t>что отличает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от других ТС и, </a:t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ru-RU" dirty="0" smtClean="0">
                <a:solidFill>
                  <a:schemeClr val="tx1"/>
                </a:solidFill>
              </a:rPr>
              <a:t>в частности, машин?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4208" y="5301208"/>
            <a:ext cx="2574423" cy="69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accent2"/>
                </a:solidFill>
              </a:rPr>
              <a:t>События</a:t>
            </a:r>
            <a:r>
              <a:rPr lang="en-US" sz="1400" dirty="0" smtClean="0">
                <a:solidFill>
                  <a:schemeClr val="accent2"/>
                </a:solidFill>
              </a:rPr>
              <a:t>: </a:t>
            </a:r>
            <a:r>
              <a:rPr lang="ru-RU" sz="1400" dirty="0" smtClean="0">
                <a:solidFill>
                  <a:schemeClr val="accent2"/>
                </a:solidFill>
              </a:rPr>
              <a:t>какие события </a:t>
            </a:r>
            <a:br>
              <a:rPr lang="ru-RU" sz="1400" dirty="0" smtClean="0">
                <a:solidFill>
                  <a:schemeClr val="accent2"/>
                </a:solidFill>
              </a:rPr>
            </a:br>
            <a:r>
              <a:rPr lang="ru-RU" sz="1400" dirty="0" smtClean="0">
                <a:solidFill>
                  <a:schemeClr val="accent2"/>
                </a:solidFill>
              </a:rPr>
              <a:t>у автомобиля по отношению</a:t>
            </a:r>
            <a:br>
              <a:rPr lang="ru-RU" sz="1400" dirty="0" smtClean="0">
                <a:solidFill>
                  <a:schemeClr val="accent2"/>
                </a:solidFill>
              </a:rPr>
            </a:br>
            <a:r>
              <a:rPr lang="ru-RU" sz="1400" dirty="0" smtClean="0">
                <a:solidFill>
                  <a:schemeClr val="accent2"/>
                </a:solidFill>
              </a:rPr>
              <a:t>к наблюдателю?</a:t>
            </a:r>
            <a:endParaRPr lang="ru-RU" sz="14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3155" y="1529028"/>
            <a:ext cx="2396875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1"/>
                </a:solidFill>
              </a:rPr>
              <a:t>Методы</a:t>
            </a:r>
            <a:r>
              <a:rPr lang="en-US" dirty="0" smtClean="0">
                <a:solidFill>
                  <a:schemeClr val="accent1"/>
                </a:solidFill>
              </a:rPr>
              <a:t>:</a:t>
            </a:r>
            <a:r>
              <a:rPr lang="ru-RU" dirty="0" smtClean="0">
                <a:solidFill>
                  <a:schemeClr val="accent1"/>
                </a:solidFill>
              </a:rPr>
              <a:t> что можно </a:t>
            </a:r>
            <a:br>
              <a:rPr lang="ru-RU" dirty="0" smtClean="0">
                <a:solidFill>
                  <a:schemeClr val="accent1"/>
                </a:solidFill>
              </a:rPr>
            </a:br>
            <a:r>
              <a:rPr lang="ru-RU" dirty="0" smtClean="0">
                <a:solidFill>
                  <a:schemeClr val="accent1"/>
                </a:solidFill>
              </a:rPr>
              <a:t>сделать с машиной, </a:t>
            </a:r>
            <a:br>
              <a:rPr lang="ru-RU" dirty="0" smtClean="0">
                <a:solidFill>
                  <a:schemeClr val="accent1"/>
                </a:solidFill>
              </a:rPr>
            </a:br>
            <a:r>
              <a:rPr lang="ru-RU" dirty="0" smtClean="0">
                <a:solidFill>
                  <a:schemeClr val="accent1"/>
                </a:solidFill>
              </a:rPr>
              <a:t>сидя за рулем?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5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Объекты </a:t>
            </a:r>
            <a:r>
              <a:rPr lang="en-US" dirty="0" smtClean="0"/>
              <a:t>VBA</a:t>
            </a:r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49272"/>
            <a:ext cx="7886700" cy="509983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380312" y="4437112"/>
            <a:ext cx="991022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hlinkClick r:id="rId3"/>
              </a:rPr>
              <a:t>www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Основные объекты</a:t>
            </a:r>
            <a:r>
              <a:rPr lang="en-US" dirty="0" smtClean="0"/>
              <a:t> VBA</a:t>
            </a:r>
            <a:endParaRPr lang="ru-RU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53658"/>
            <a:ext cx="7886700" cy="50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Иерархия основных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ru-RU" dirty="0" smtClean="0"/>
              <a:t>объектов </a:t>
            </a:r>
            <a:r>
              <a:rPr lang="en-US" dirty="0" smtClean="0"/>
              <a:t>Excel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068454"/>
              </p:ext>
            </p:extLst>
          </p:nvPr>
        </p:nvGraphicFramePr>
        <p:xfrm>
          <a:off x="628650" y="908720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>
          <a:xfrm>
            <a:off x="628650" y="5085184"/>
            <a:ext cx="7886700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ru-RU" sz="2400" i="1" dirty="0" smtClean="0">
                <a:solidFill>
                  <a:schemeClr val="bg1">
                    <a:lumMod val="50000"/>
                  </a:schemeClr>
                </a:solidFill>
              </a:rPr>
              <a:t>Объектная модель – особенность иерархических отношений между объектами, определяет какие</a:t>
            </a: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2400" i="1" dirty="0" smtClean="0">
                <a:solidFill>
                  <a:schemeClr val="bg1">
                    <a:lumMod val="50000"/>
                  </a:schemeClr>
                </a:solidFill>
              </a:rPr>
              <a:t>объекты содержат другие объекты и какие именно </a:t>
            </a:r>
            <a:endParaRPr lang="ru-RU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5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Ссылки на объекты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Полная ссылка </a:t>
            </a:r>
          </a:p>
          <a:p>
            <a:pPr marL="0" indent="0">
              <a:buNone/>
            </a:pPr>
            <a:r>
              <a:rPr lang="en-US" sz="1800" dirty="0" err="1" smtClean="0"/>
              <a:t>Application.</a:t>
            </a:r>
            <a:r>
              <a:rPr lang="en-US" sz="1800" dirty="0" err="1" smtClean="0">
                <a:solidFill>
                  <a:schemeClr val="accent4">
                    <a:lumMod val="75000"/>
                  </a:schemeClr>
                </a:solidFill>
              </a:rPr>
              <a:t>Workbooks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(“</a:t>
            </a:r>
            <a:r>
              <a:rPr lang="ru-RU" sz="1800" dirty="0">
                <a:solidFill>
                  <a:schemeClr val="accent4">
                    <a:lumMod val="75000"/>
                  </a:schemeClr>
                </a:solidFill>
              </a:rPr>
              <a:t>Бюджет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xls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”)</a:t>
            </a:r>
            <a:r>
              <a:rPr lang="en-US" sz="1800" dirty="0"/>
              <a:t>.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Worksheets(“</a:t>
            </a:r>
            <a:r>
              <a:rPr lang="ru-RU" sz="1800" dirty="0">
                <a:solidFill>
                  <a:schemeClr val="accent5">
                    <a:lumMod val="75000"/>
                  </a:schemeClr>
                </a:solidFill>
              </a:rPr>
              <a:t>Лист1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”).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Range(“A1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”)</a:t>
            </a:r>
            <a:endParaRPr lang="ru-RU" sz="1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ru-RU" sz="1800" dirty="0" smtClean="0"/>
          </a:p>
          <a:p>
            <a:r>
              <a:rPr lang="ru-RU" dirty="0" smtClean="0"/>
              <a:t>Упрощенные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Worksheets(2).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Range(“F3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”)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Range(“A1:C3”)</a:t>
            </a:r>
          </a:p>
          <a:p>
            <a:pPr marL="0" indent="0">
              <a:buNone/>
            </a:pPr>
            <a:endParaRPr lang="ru-RU" sz="1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dirty="0" smtClean="0"/>
              <a:t>Конструкция </a:t>
            </a:r>
            <a:r>
              <a:rPr lang="en-US" dirty="0" smtClean="0"/>
              <a:t>With…End With</a:t>
            </a:r>
          </a:p>
          <a:p>
            <a:pPr marL="0" indent="0">
              <a:buNone/>
            </a:pPr>
            <a:r>
              <a:rPr lang="en-US" sz="1800" dirty="0"/>
              <a:t>With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Worksheets(2).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Range(“A1:C3”)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Interior.Color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65535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Font.Color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= -16776961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End with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49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Справка по объектам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3451548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Object Browser (F2)</a:t>
            </a:r>
          </a:p>
          <a:p>
            <a:r>
              <a:rPr lang="ru-RU" sz="2000" dirty="0" smtClean="0"/>
              <a:t>Находим нужный класс</a:t>
            </a:r>
          </a:p>
          <a:p>
            <a:r>
              <a:rPr lang="ru-RU" sz="2000" dirty="0" smtClean="0"/>
              <a:t>Ищем нужный метод</a:t>
            </a:r>
          </a:p>
          <a:p>
            <a:r>
              <a:rPr lang="ru-RU" sz="2000" dirty="0" smtClean="0"/>
              <a:t>Нажимаем на </a:t>
            </a:r>
            <a:r>
              <a:rPr lang="en-US" sz="2000" dirty="0" smtClean="0"/>
              <a:t>F1</a:t>
            </a:r>
            <a:endParaRPr lang="ru-RU" sz="2000" dirty="0"/>
          </a:p>
        </p:txBody>
      </p:sp>
      <p:grpSp>
        <p:nvGrpSpPr>
          <p:cNvPr id="17" name="Группа 16"/>
          <p:cNvGrpSpPr/>
          <p:nvPr/>
        </p:nvGrpSpPr>
        <p:grpSpPr>
          <a:xfrm>
            <a:off x="4932040" y="1825625"/>
            <a:ext cx="3467671" cy="4129106"/>
            <a:chOff x="4854388" y="1690688"/>
            <a:chExt cx="3467671" cy="4129106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4388" y="1690688"/>
              <a:ext cx="3467671" cy="4129106"/>
            </a:xfrm>
            <a:prstGeom prst="rect">
              <a:avLst/>
            </a:prstGeom>
          </p:spPr>
        </p:pic>
        <p:sp>
          <p:nvSpPr>
            <p:cNvPr id="5" name="Прямоугольник 4"/>
            <p:cNvSpPr/>
            <p:nvPr/>
          </p:nvSpPr>
          <p:spPr>
            <a:xfrm>
              <a:off x="6106105" y="2060848"/>
              <a:ext cx="770151" cy="14401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128838" y="4204174"/>
              <a:ext cx="648072" cy="1609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6876256" y="4132166"/>
              <a:ext cx="504056" cy="16093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10" name="Прямая соединительная линия 9"/>
            <p:cNvCxnSpPr>
              <a:stCxn id="5" idx="2"/>
              <a:endCxn id="6" idx="0"/>
            </p:cNvCxnSpPr>
            <p:nvPr/>
          </p:nvCxnSpPr>
          <p:spPr>
            <a:xfrm flipH="1">
              <a:off x="6452874" y="2204864"/>
              <a:ext cx="38307" cy="199931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>
              <a:stCxn id="7" idx="1"/>
              <a:endCxn id="6" idx="3"/>
            </p:cNvCxnSpPr>
            <p:nvPr/>
          </p:nvCxnSpPr>
          <p:spPr>
            <a:xfrm flipH="1">
              <a:off x="6776910" y="4212631"/>
              <a:ext cx="99346" cy="7200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517232"/>
            <a:ext cx="3900686" cy="119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563888" y="2348880"/>
            <a:ext cx="2016224" cy="158417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Объект </a:t>
            </a:r>
            <a:r>
              <a:rPr lang="en-US" dirty="0" smtClean="0"/>
              <a:t>Application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Объект </a:t>
            </a:r>
            <a:r>
              <a:rPr lang="en-US" dirty="0" smtClean="0"/>
              <a:t>Application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7" name="Rounded Rectangular Callout 6"/>
          <p:cNvSpPr/>
          <p:nvPr/>
        </p:nvSpPr>
        <p:spPr>
          <a:xfrm>
            <a:off x="395536" y="1556792"/>
            <a:ext cx="2520280" cy="2592288"/>
          </a:xfrm>
          <a:prstGeom prst="wedgeRoundRectCallout">
            <a:avLst>
              <a:gd name="adj1" fmla="val 90459"/>
              <a:gd name="adj2" fmla="val -30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ru-RU" sz="2400" b="1" dirty="0" smtClean="0"/>
              <a:t>Свойства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Caption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StatusBar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Path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Calculation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DisplayAlerts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ScreenUpdating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</p:txBody>
      </p:sp>
      <p:sp>
        <p:nvSpPr>
          <p:cNvPr id="9" name="Rounded Rectangular Callout 8"/>
          <p:cNvSpPr/>
          <p:nvPr/>
        </p:nvSpPr>
        <p:spPr>
          <a:xfrm>
            <a:off x="2771800" y="4653136"/>
            <a:ext cx="3311934" cy="1930524"/>
          </a:xfrm>
          <a:prstGeom prst="wedgeRoundRectCallout">
            <a:avLst>
              <a:gd name="adj1" fmla="val -5123"/>
              <a:gd name="adj2" fmla="val -987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80000" rtlCol="0" anchor="t"/>
          <a:lstStyle/>
          <a:p>
            <a:r>
              <a:rPr lang="ru-RU" sz="2400" b="1" dirty="0" smtClean="0"/>
              <a:t>События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NewWorkbook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WorkbookOpen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WorkbookBeforeClose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156176" y="1709192"/>
            <a:ext cx="2520280" cy="2592288"/>
          </a:xfrm>
          <a:prstGeom prst="wedgeRoundRectCallout">
            <a:avLst>
              <a:gd name="adj1" fmla="val -82842"/>
              <a:gd name="adj2" fmla="val 834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ru-RU" sz="2400" b="1" dirty="0" smtClean="0"/>
              <a:t>Методы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Quit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Wait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Calculate</a:t>
            </a:r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666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326533"/>
              </p:ext>
            </p:extLst>
          </p:nvPr>
        </p:nvGraphicFramePr>
        <p:xfrm>
          <a:off x="628650" y="1825625"/>
          <a:ext cx="7886700" cy="4339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494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563888" y="2348880"/>
            <a:ext cx="2016224" cy="15841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Объект </a:t>
            </a:r>
            <a:r>
              <a:rPr lang="en-US" dirty="0" smtClean="0"/>
              <a:t>Workbook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Объект </a:t>
            </a:r>
            <a:r>
              <a:rPr lang="en-US" dirty="0" smtClean="0"/>
              <a:t>Workbook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7" name="Rounded Rectangular Callout 6"/>
          <p:cNvSpPr/>
          <p:nvPr/>
        </p:nvSpPr>
        <p:spPr>
          <a:xfrm>
            <a:off x="395536" y="1556792"/>
            <a:ext cx="2520280" cy="2592288"/>
          </a:xfrm>
          <a:prstGeom prst="wedgeRoundRectCallout">
            <a:avLst>
              <a:gd name="adj1" fmla="val 90459"/>
              <a:gd name="adj2" fmla="val -30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ru-RU" sz="2400" b="1" dirty="0" smtClean="0"/>
              <a:t>Свойства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Name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Path</a:t>
            </a: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FullName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</p:txBody>
      </p:sp>
      <p:sp>
        <p:nvSpPr>
          <p:cNvPr id="9" name="Rounded Rectangular Callout 8"/>
          <p:cNvSpPr/>
          <p:nvPr/>
        </p:nvSpPr>
        <p:spPr>
          <a:xfrm>
            <a:off x="2771800" y="4653136"/>
            <a:ext cx="3311934" cy="1930524"/>
          </a:xfrm>
          <a:prstGeom prst="wedgeRoundRectCallout">
            <a:avLst>
              <a:gd name="adj1" fmla="val -5123"/>
              <a:gd name="adj2" fmla="val -987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80000" rtlCol="0" anchor="t"/>
          <a:lstStyle/>
          <a:p>
            <a:r>
              <a:rPr lang="ru-RU" sz="2400" b="1" dirty="0" smtClean="0"/>
              <a:t>События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BeforeClose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BeforeSave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SheetChange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156176" y="1709192"/>
            <a:ext cx="2520280" cy="2592288"/>
          </a:xfrm>
          <a:prstGeom prst="wedgeRoundRectCallout">
            <a:avLst>
              <a:gd name="adj1" fmla="val -82842"/>
              <a:gd name="adj2" fmla="val 834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ru-RU" sz="2400" b="1" dirty="0" smtClean="0"/>
              <a:t>Методы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Activate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Save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Close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PrintOut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95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563888" y="2348880"/>
            <a:ext cx="2016224" cy="15841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Объект </a:t>
            </a:r>
            <a:r>
              <a:rPr lang="en-US" dirty="0" smtClean="0"/>
              <a:t>Worksheet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Объект </a:t>
            </a:r>
            <a:r>
              <a:rPr lang="en-US" dirty="0" smtClean="0"/>
              <a:t>Worksheet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7" name="Rounded Rectangular Callout 6"/>
          <p:cNvSpPr/>
          <p:nvPr/>
        </p:nvSpPr>
        <p:spPr>
          <a:xfrm>
            <a:off x="395536" y="1556792"/>
            <a:ext cx="2520280" cy="2592288"/>
          </a:xfrm>
          <a:prstGeom prst="wedgeRoundRectCallout">
            <a:avLst>
              <a:gd name="adj1" fmla="val 90459"/>
              <a:gd name="adj2" fmla="val -30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ru-RU" sz="2400" b="1" dirty="0" smtClean="0"/>
              <a:t>Свойства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Name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Visible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Cells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ru-RU" dirty="0" smtClean="0"/>
          </a:p>
        </p:txBody>
      </p:sp>
      <p:sp>
        <p:nvSpPr>
          <p:cNvPr id="9" name="Rounded Rectangular Callout 8"/>
          <p:cNvSpPr/>
          <p:nvPr/>
        </p:nvSpPr>
        <p:spPr>
          <a:xfrm>
            <a:off x="2771800" y="4653136"/>
            <a:ext cx="3311934" cy="1930524"/>
          </a:xfrm>
          <a:prstGeom prst="wedgeRoundRectCallout">
            <a:avLst>
              <a:gd name="adj1" fmla="val -5123"/>
              <a:gd name="adj2" fmla="val -987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180000" rtlCol="0" anchor="t"/>
          <a:lstStyle/>
          <a:p>
            <a:r>
              <a:rPr lang="ru-RU" sz="2400" b="1" dirty="0" smtClean="0"/>
              <a:t>События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Activate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Change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SelectionChange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BeforeRightClick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156176" y="1709192"/>
            <a:ext cx="2520280" cy="2592288"/>
          </a:xfrm>
          <a:prstGeom prst="wedgeRoundRectCallout">
            <a:avLst>
              <a:gd name="adj1" fmla="val -82842"/>
              <a:gd name="adj2" fmla="val 834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ru-RU" sz="2400" b="1" dirty="0" smtClean="0"/>
              <a:t>Методы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Activate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Add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Delete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Select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Copy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Protect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9842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563888" y="3060576"/>
            <a:ext cx="2016224" cy="15841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Объект </a:t>
            </a:r>
            <a:br>
              <a:rPr lang="ru-RU" dirty="0" smtClean="0"/>
            </a:br>
            <a:r>
              <a:rPr lang="en-US" dirty="0" smtClean="0"/>
              <a:t>Range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Объект </a:t>
            </a:r>
            <a:r>
              <a:rPr lang="en-US" dirty="0" smtClean="0"/>
              <a:t>Range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7" name="Rounded Rectangular Callout 6"/>
          <p:cNvSpPr/>
          <p:nvPr/>
        </p:nvSpPr>
        <p:spPr>
          <a:xfrm>
            <a:off x="395536" y="2268488"/>
            <a:ext cx="2520280" cy="2592288"/>
          </a:xfrm>
          <a:prstGeom prst="wedgeRoundRectCallout">
            <a:avLst>
              <a:gd name="adj1" fmla="val 90459"/>
              <a:gd name="adj2" fmla="val -30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ru-RU" sz="2400" b="1" dirty="0" smtClean="0"/>
              <a:t>Свойства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Value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Formula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Font.ColorIndex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…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156176" y="2420888"/>
            <a:ext cx="2520280" cy="2592288"/>
          </a:xfrm>
          <a:prstGeom prst="wedgeRoundRectCallout">
            <a:avLst>
              <a:gd name="adj1" fmla="val -82842"/>
              <a:gd name="adj2" fmla="val 834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ru-RU" sz="2400" b="1" dirty="0" smtClean="0"/>
              <a:t>Методы</a:t>
            </a:r>
            <a:r>
              <a:rPr lang="ru-RU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Activate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Select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Copy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PrintOut</a:t>
            </a:r>
            <a:endParaRPr lang="ru-RU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…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5733256"/>
            <a:ext cx="4572000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bg1"/>
                </a:solidFill>
              </a:rPr>
              <a:t>Откройте файл «Объектная модель </a:t>
            </a:r>
            <a:r>
              <a:rPr lang="en-US" sz="1600" dirty="0" smtClean="0">
                <a:solidFill>
                  <a:schemeClr val="bg1"/>
                </a:solidFill>
              </a:rPr>
              <a:t>Excel.xls</a:t>
            </a:r>
            <a:r>
              <a:rPr lang="ru-RU" sz="1600" dirty="0" smtClean="0">
                <a:solidFill>
                  <a:schemeClr val="bg1"/>
                </a:solidFill>
              </a:rPr>
              <a:t>»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Хранение и запуск макросов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00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Варианты хранения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книге </a:t>
            </a:r>
            <a:r>
              <a:rPr lang="en-US" dirty="0" smtClean="0"/>
              <a:t>Excel </a:t>
            </a:r>
            <a:br>
              <a:rPr lang="en-US" dirty="0" smtClean="0"/>
            </a:br>
            <a:r>
              <a:rPr lang="ru-RU" dirty="0" smtClean="0"/>
              <a:t>(сохранение книги с поддержкой макросов)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Персональная книга макросов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Надстройка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В файлах </a:t>
            </a:r>
            <a:r>
              <a:rPr lang="en-US" dirty="0" smtClean="0"/>
              <a:t>bas </a:t>
            </a:r>
            <a:r>
              <a:rPr lang="ru-RU" dirty="0" smtClean="0"/>
              <a:t>или </a:t>
            </a:r>
            <a:r>
              <a:rPr lang="en-US" dirty="0" smtClean="0"/>
              <a:t>txt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10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Задание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Создайте новый файл </a:t>
            </a:r>
            <a:r>
              <a:rPr lang="en-US" dirty="0" smtClean="0"/>
              <a:t>Excel</a:t>
            </a:r>
            <a:endParaRPr lang="ru-RU" dirty="0" smtClean="0"/>
          </a:p>
          <a:p>
            <a:r>
              <a:rPr lang="ru-RU" dirty="0" smtClean="0"/>
              <a:t>Нажмите на «Файл» - Сохранить как</a:t>
            </a:r>
          </a:p>
          <a:p>
            <a:r>
              <a:rPr lang="ru-RU" dirty="0" smtClean="0"/>
              <a:t>В списке найдите варианта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«Как надстройку </a:t>
            </a:r>
            <a:r>
              <a:rPr lang="en-US" dirty="0" smtClean="0"/>
              <a:t>Excel</a:t>
            </a:r>
            <a:r>
              <a:rPr lang="ru-RU" dirty="0" smtClean="0"/>
              <a:t>»</a:t>
            </a:r>
            <a:endParaRPr lang="en-US" dirty="0" smtClean="0"/>
          </a:p>
          <a:p>
            <a:r>
              <a:rPr lang="ru-RU" dirty="0" smtClean="0"/>
              <a:t>Задайте имя «</a:t>
            </a:r>
            <a:r>
              <a:rPr lang="en-US" dirty="0" smtClean="0"/>
              <a:t>Vba2015</a:t>
            </a:r>
            <a:r>
              <a:rPr lang="ru-RU" dirty="0" smtClean="0"/>
              <a:t>»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В дальнейшем, если не оговорено иное – сохраняйте и запускайте созданные макросы из этой надстройки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Возможности для запуска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4335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Из </a:t>
            </a:r>
            <a:r>
              <a:rPr lang="en-US" dirty="0" smtClean="0"/>
              <a:t>VBE (F5)</a:t>
            </a:r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По «кнопке»</a:t>
            </a:r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/>
              <a:t>Через панель быстрого доступа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38" y="1825625"/>
            <a:ext cx="238125" cy="238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01" y="2567074"/>
            <a:ext cx="1809750" cy="12096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384" y="2924292"/>
            <a:ext cx="733333" cy="49523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688" y="4613367"/>
            <a:ext cx="16287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Возможности </a:t>
            </a:r>
            <a:r>
              <a:rPr lang="ru-RU" dirty="0"/>
              <a:t>для запуска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43350" cy="4351338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По событию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/>
              <a:t>Через форму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67" y="2060848"/>
            <a:ext cx="1219200" cy="12001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49" y="4509120"/>
            <a:ext cx="1821037" cy="10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3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err="1" smtClean="0">
                <a:solidFill>
                  <a:schemeClr val="bg1"/>
                </a:solidFill>
              </a:rPr>
              <a:t>Макрорекордер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5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74" y="3592184"/>
            <a:ext cx="6413548" cy="743776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Запись макроса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7274" y="2472704"/>
            <a:ext cx="2524125" cy="552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4750" t="53969" r="63839" b="-6106"/>
          <a:stretch/>
        </p:blipFill>
        <p:spPr>
          <a:xfrm>
            <a:off x="1758256" y="2770856"/>
            <a:ext cx="288032" cy="288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55976" y="2564904"/>
            <a:ext cx="319311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Кнопка на строке состояния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9559" y="4613684"/>
            <a:ext cx="384079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Кнопка на вкладке «Разработчик»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Прямая соединительная линия 11"/>
          <p:cNvCxnSpPr>
            <a:stCxn id="6" idx="3"/>
            <a:endCxn id="7" idx="1"/>
          </p:cNvCxnSpPr>
          <p:nvPr/>
        </p:nvCxnSpPr>
        <p:spPr>
          <a:xfrm flipV="1">
            <a:off x="2046288" y="2739888"/>
            <a:ext cx="2309688" cy="17498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10" idx="1"/>
          </p:cNvCxnSpPr>
          <p:nvPr/>
        </p:nvCxnSpPr>
        <p:spPr>
          <a:xfrm flipH="1" flipV="1">
            <a:off x="2135386" y="3912864"/>
            <a:ext cx="284173" cy="87580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9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Введение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Окно параметров записи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792" y="2624683"/>
            <a:ext cx="3314700" cy="2676525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1835696" y="3128739"/>
            <a:ext cx="1152128" cy="720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993" y="2896946"/>
            <a:ext cx="1304767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Название макроса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3200747"/>
            <a:ext cx="10182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Hotkeys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Прямая соединительная линия 9"/>
          <p:cNvCxnSpPr>
            <a:endCxn id="9" idx="1"/>
          </p:cNvCxnSpPr>
          <p:nvPr/>
        </p:nvCxnSpPr>
        <p:spPr>
          <a:xfrm flipV="1">
            <a:off x="3851920" y="3375731"/>
            <a:ext cx="2376264" cy="17498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V="1">
            <a:off x="1979712" y="3962945"/>
            <a:ext cx="1008112" cy="38993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994" y="4049074"/>
            <a:ext cx="1462068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Куда записывать макрос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6720" y="4136328"/>
            <a:ext cx="169969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Комментарий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7" name="Прямая соединительная линия 16"/>
          <p:cNvCxnSpPr>
            <a:stCxn id="16" idx="1"/>
          </p:cNvCxnSpPr>
          <p:nvPr/>
        </p:nvCxnSpPr>
        <p:spPr>
          <a:xfrm flipH="1">
            <a:off x="5796136" y="4311312"/>
            <a:ext cx="820584" cy="25763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Задание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Откройте новый файл </a:t>
            </a:r>
            <a:r>
              <a:rPr lang="en-US" dirty="0" smtClean="0"/>
              <a:t>Excel</a:t>
            </a:r>
          </a:p>
          <a:p>
            <a:r>
              <a:rPr lang="ru-RU" dirty="0" smtClean="0"/>
              <a:t>Включите </a:t>
            </a:r>
            <a:r>
              <a:rPr lang="ru-RU" dirty="0" err="1" smtClean="0"/>
              <a:t>макрорекордер</a:t>
            </a:r>
            <a:endParaRPr lang="ru-RU" dirty="0" smtClean="0"/>
          </a:p>
          <a:p>
            <a:r>
              <a:rPr lang="ru-RU" dirty="0" smtClean="0"/>
              <a:t>Прокрутите экран до 100 строчки</a:t>
            </a:r>
          </a:p>
          <a:p>
            <a:r>
              <a:rPr lang="ru-RU" dirty="0" smtClean="0"/>
              <a:t>Выделите любой диапазон ячеек 5</a:t>
            </a:r>
            <a:r>
              <a:rPr lang="en-US" dirty="0" smtClean="0"/>
              <a:t>x5</a:t>
            </a:r>
            <a:endParaRPr lang="ru-RU" dirty="0" smtClean="0"/>
          </a:p>
          <a:p>
            <a:r>
              <a:rPr lang="ru-RU" dirty="0" smtClean="0"/>
              <a:t>Измените цвет заливки ячеек</a:t>
            </a:r>
          </a:p>
          <a:p>
            <a:r>
              <a:rPr lang="ru-RU" dirty="0" smtClean="0"/>
              <a:t>Измените цвет шрифта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Сгенерированный код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2348880"/>
            <a:ext cx="3524250" cy="3324225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 flipV="1">
            <a:off x="4029869" y="2194744"/>
            <a:ext cx="1118195" cy="17439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48064" y="2019175"/>
            <a:ext cx="216886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Название макроса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7515" y="2524593"/>
            <a:ext cx="163762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Комментарий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605143" y="2710001"/>
            <a:ext cx="454689" cy="1645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6084168" y="3378617"/>
            <a:ext cx="7200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04248" y="3203633"/>
            <a:ext cx="1354153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Прокрутка 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экрана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Прямая соединительная линия 18"/>
          <p:cNvCxnSpPr>
            <a:stCxn id="20" idx="3"/>
          </p:cNvCxnSpPr>
          <p:nvPr/>
        </p:nvCxnSpPr>
        <p:spPr>
          <a:xfrm>
            <a:off x="2568976" y="3543925"/>
            <a:ext cx="752162" cy="2430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60898" y="3240124"/>
            <a:ext cx="1408078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Выделение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ячеек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5062" y="4069606"/>
            <a:ext cx="1449436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Изменение 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заливки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единительная линия 23"/>
          <p:cNvCxnSpPr>
            <a:stCxn id="23" idx="3"/>
          </p:cNvCxnSpPr>
          <p:nvPr/>
        </p:nvCxnSpPr>
        <p:spPr>
          <a:xfrm flipV="1">
            <a:off x="2774498" y="3872035"/>
            <a:ext cx="645374" cy="50137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56176" y="5021031"/>
            <a:ext cx="1751185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Изменение 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цвета шрифта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9" name="Прямая соединительная линия 28"/>
          <p:cNvCxnSpPr>
            <a:stCxn id="28" idx="1"/>
          </p:cNvCxnSpPr>
          <p:nvPr/>
        </p:nvCxnSpPr>
        <p:spPr>
          <a:xfrm flipH="1" flipV="1">
            <a:off x="5940152" y="5021032"/>
            <a:ext cx="216024" cy="303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2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0" grpId="0"/>
      <p:bldP spid="23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Что нужно оставить?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851508"/>
            <a:ext cx="4392488" cy="71204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4572000" y="1988840"/>
            <a:ext cx="3600400" cy="760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ru-RU" sz="2800" dirty="0" smtClean="0"/>
              <a:t>Вариант для конкретного диапазона</a:t>
            </a:r>
            <a:endParaRPr lang="ru-RU" sz="28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4572000" y="3910054"/>
            <a:ext cx="3600400" cy="83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ru-RU" sz="2800" dirty="0" smtClean="0"/>
              <a:t>Вариант выделенного диапазона</a:t>
            </a:r>
            <a:endParaRPr lang="ru-RU" sz="2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4924074"/>
            <a:ext cx="3810000" cy="676275"/>
          </a:xfrm>
          <a:prstGeom prst="rect">
            <a:avLst/>
          </a:prstGeom>
        </p:spPr>
      </p:pic>
      <p:pic>
        <p:nvPicPr>
          <p:cNvPr id="20" name="Объект 19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125"/>
          <a:stretch/>
        </p:blipFill>
        <p:spPr>
          <a:xfrm>
            <a:off x="643533" y="1988840"/>
            <a:ext cx="3496206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0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Использование </a:t>
            </a:r>
            <a:r>
              <a:rPr lang="en-US" dirty="0" smtClean="0"/>
              <a:t>	</a:t>
            </a:r>
            <a:r>
              <a:rPr lang="ru-RU" dirty="0" smtClean="0"/>
              <a:t>относительных ссылок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Комбинация клавиш </a:t>
            </a:r>
            <a:r>
              <a:rPr lang="en-US" dirty="0" smtClean="0"/>
              <a:t>Ctrl +</a:t>
            </a:r>
            <a:r>
              <a:rPr lang="ru-RU" dirty="0" smtClean="0"/>
              <a:t> </a:t>
            </a:r>
            <a:r>
              <a:rPr lang="en-US" dirty="0" smtClean="0"/>
              <a:t>-&gt;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Selection.End</a:t>
            </a:r>
            <a:r>
              <a:rPr lang="en-US" dirty="0"/>
              <a:t>(</a:t>
            </a:r>
            <a:r>
              <a:rPr lang="en-US" dirty="0" err="1"/>
              <a:t>xlToRight</a:t>
            </a:r>
            <a:r>
              <a:rPr lang="en-US" dirty="0"/>
              <a:t>).</a:t>
            </a:r>
            <a:r>
              <a:rPr lang="en-US" dirty="0" smtClean="0"/>
              <a:t>Select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		    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xlToLeft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		    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xlUp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		    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xlDown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Задание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Откройте </a:t>
            </a:r>
            <a:r>
              <a:rPr lang="ru-RU" dirty="0"/>
              <a:t>файл </a:t>
            </a:r>
            <a:r>
              <a:rPr lang="ru-RU" dirty="0" smtClean="0"/>
              <a:t>«</a:t>
            </a:r>
            <a:r>
              <a:rPr lang="ru-RU" dirty="0" err="1" smtClean="0"/>
              <a:t>Макрорекордер</a:t>
            </a:r>
            <a:r>
              <a:rPr lang="ru-RU" dirty="0" smtClean="0"/>
              <a:t>»</a:t>
            </a:r>
          </a:p>
          <a:p>
            <a:pPr lvl="1"/>
            <a:r>
              <a:rPr lang="ru-RU" dirty="0" smtClean="0"/>
              <a:t>Лист Проба1</a:t>
            </a:r>
            <a:endParaRPr lang="en-US" dirty="0" smtClean="0"/>
          </a:p>
          <a:p>
            <a:r>
              <a:rPr lang="ru-RU" dirty="0" smtClean="0"/>
              <a:t>Включите </a:t>
            </a:r>
            <a:r>
              <a:rPr lang="ru-RU" dirty="0" err="1" smtClean="0"/>
              <a:t>макрорекордер</a:t>
            </a:r>
            <a:endParaRPr lang="ru-RU" dirty="0" smtClean="0"/>
          </a:p>
          <a:p>
            <a:r>
              <a:rPr lang="ru-RU" dirty="0" smtClean="0"/>
              <a:t>Выделите ячейку «</a:t>
            </a:r>
            <a:r>
              <a:rPr lang="en-US" dirty="0" smtClean="0"/>
              <a:t>A1</a:t>
            </a:r>
            <a:r>
              <a:rPr lang="ru-RU" dirty="0" smtClean="0"/>
              <a:t>»</a:t>
            </a:r>
          </a:p>
          <a:p>
            <a:r>
              <a:rPr lang="ru-RU" dirty="0" smtClean="0"/>
              <a:t>Выделите шапку таблицы</a:t>
            </a:r>
          </a:p>
          <a:p>
            <a:r>
              <a:rPr lang="ru-RU" dirty="0" smtClean="0"/>
              <a:t>Измените заливку ячеек</a:t>
            </a:r>
          </a:p>
          <a:p>
            <a:r>
              <a:rPr lang="ru-RU" dirty="0" smtClean="0"/>
              <a:t>Измените шрифт ячеек</a:t>
            </a:r>
            <a:r>
              <a:rPr lang="en-US" dirty="0" smtClean="0"/>
              <a:t>: </a:t>
            </a:r>
            <a:endParaRPr lang="ru-RU" dirty="0" smtClean="0"/>
          </a:p>
          <a:p>
            <a:pPr lvl="1"/>
            <a:r>
              <a:rPr lang="ru-RU" dirty="0" smtClean="0"/>
              <a:t>Размер</a:t>
            </a:r>
          </a:p>
          <a:p>
            <a:pPr lvl="1"/>
            <a:r>
              <a:rPr lang="ru-RU" dirty="0" smtClean="0"/>
              <a:t>тип шрифта</a:t>
            </a:r>
          </a:p>
          <a:p>
            <a:pPr lvl="1"/>
            <a:r>
              <a:rPr lang="ru-RU" dirty="0" smtClean="0"/>
              <a:t>цвет</a:t>
            </a:r>
          </a:p>
        </p:txBody>
      </p:sp>
    </p:spTree>
    <p:extLst>
      <p:ext uri="{BB962C8B-B14F-4D97-AF65-F5344CB8AC3E}">
        <p14:creationId xmlns:p14="http://schemas.microsoft.com/office/powerpoint/2010/main" val="11466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Задание 2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Завершите запись макроса</a:t>
            </a:r>
          </a:p>
          <a:p>
            <a:r>
              <a:rPr lang="ru-RU" dirty="0" smtClean="0"/>
              <a:t>Откройте </a:t>
            </a:r>
            <a:r>
              <a:rPr lang="en-US" dirty="0" smtClean="0"/>
              <a:t>VBE</a:t>
            </a:r>
          </a:p>
          <a:p>
            <a:r>
              <a:rPr lang="ru-RU" dirty="0" smtClean="0"/>
              <a:t>Скорректируйте макрос 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уберите лишний код</a:t>
            </a:r>
          </a:p>
          <a:p>
            <a:r>
              <a:rPr lang="ru-RU" dirty="0" smtClean="0"/>
              <a:t>Проверьте работоспособность макроса на листах Проба2 и Проба3</a:t>
            </a:r>
          </a:p>
        </p:txBody>
      </p:sp>
    </p:spTree>
    <p:extLst>
      <p:ext uri="{BB962C8B-B14F-4D97-AF65-F5344CB8AC3E}">
        <p14:creationId xmlns:p14="http://schemas.microsoft.com/office/powerpoint/2010/main" val="42198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Проверка кода в </a:t>
            </a:r>
            <a:r>
              <a:rPr lang="en-US" dirty="0" smtClean="0"/>
              <a:t>Immediate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Выполняет только одну строчку команды</a:t>
            </a:r>
          </a:p>
          <a:p>
            <a:pPr marL="0" indent="0">
              <a:buNone/>
            </a:pPr>
            <a:r>
              <a:rPr lang="ru-RU" dirty="0" smtClean="0"/>
              <a:t>Необходимо полное обращение к объекту</a:t>
            </a:r>
          </a:p>
          <a:p>
            <a:pPr marL="0" indent="0">
              <a:buNone/>
            </a:pPr>
            <a:r>
              <a:rPr lang="ru-RU" dirty="0" smtClean="0"/>
              <a:t>Не использует переменные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599607"/>
            <a:ext cx="2843726" cy="7920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42" y="4817437"/>
            <a:ext cx="3750987" cy="247461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1187624" y="4005064"/>
            <a:ext cx="1728192" cy="1872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H="1">
            <a:off x="1475656" y="4208239"/>
            <a:ext cx="1306650" cy="18039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http://www.pubzi.com/f/lg-Green-tick-simp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933" y="4522946"/>
            <a:ext cx="473075" cy="5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Что делают эти команды?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690688"/>
            <a:ext cx="7886700" cy="4783264"/>
          </a:xfrm>
        </p:spPr>
        <p:txBody>
          <a:bodyPr>
            <a:no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+mj-lt"/>
                <a:cs typeface="Courier New" pitchFamily="49" charset="0"/>
              </a:rPr>
              <a:t>Workbook(“</a:t>
            </a:r>
            <a:r>
              <a:rPr lang="ru-RU" sz="2000" dirty="0" smtClean="0">
                <a:latin typeface="+mj-lt"/>
                <a:cs typeface="Courier New" pitchFamily="49" charset="0"/>
              </a:rPr>
              <a:t>Бюджет.</a:t>
            </a:r>
            <a:r>
              <a:rPr lang="en-US" sz="2000" dirty="0" err="1" smtClean="0">
                <a:latin typeface="+mj-lt"/>
                <a:cs typeface="Courier New" pitchFamily="49" charset="0"/>
              </a:rPr>
              <a:t>xls</a:t>
            </a:r>
            <a:r>
              <a:rPr lang="en-US" sz="2000" dirty="0" smtClean="0">
                <a:latin typeface="+mj-lt"/>
                <a:cs typeface="Courier New" pitchFamily="49" charset="0"/>
              </a:rPr>
              <a:t>”).Save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err="1" smtClean="0">
                <a:latin typeface="+mj-lt"/>
                <a:cs typeface="Courier New" pitchFamily="49" charset="0"/>
              </a:rPr>
              <a:t>ActiveWorkbook.Worksheets.Add</a:t>
            </a:r>
            <a:endParaRPr lang="en-US" sz="2000" dirty="0" smtClean="0">
              <a:latin typeface="+mj-lt"/>
              <a:cs typeface="Courier New" pitchFamily="49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+mj-lt"/>
                <a:cs typeface="Courier New" pitchFamily="49" charset="0"/>
              </a:rPr>
              <a:t>Worksheets(“</a:t>
            </a:r>
            <a:r>
              <a:rPr lang="ru-RU" sz="2000" dirty="0" smtClean="0">
                <a:latin typeface="+mj-lt"/>
                <a:cs typeface="Courier New" pitchFamily="49" charset="0"/>
              </a:rPr>
              <a:t>Лист1</a:t>
            </a:r>
            <a:r>
              <a:rPr lang="en-US" sz="2000" dirty="0" smtClean="0">
                <a:latin typeface="+mj-lt"/>
                <a:cs typeface="Courier New" pitchFamily="49" charset="0"/>
              </a:rPr>
              <a:t>”).Name=“</a:t>
            </a:r>
            <a:r>
              <a:rPr lang="ru-RU" sz="2000" dirty="0" smtClean="0">
                <a:latin typeface="+mj-lt"/>
                <a:cs typeface="Courier New" pitchFamily="49" charset="0"/>
              </a:rPr>
              <a:t>Отчет</a:t>
            </a:r>
            <a:r>
              <a:rPr lang="en-US" sz="2000" dirty="0" smtClean="0">
                <a:latin typeface="+mj-lt"/>
                <a:cs typeface="Courier New" pitchFamily="49" charset="0"/>
              </a:rPr>
              <a:t>”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err="1" smtClean="0">
                <a:latin typeface="+mj-lt"/>
                <a:cs typeface="Courier New" pitchFamily="49" charset="0"/>
              </a:rPr>
              <a:t>Application.Quit</a:t>
            </a:r>
            <a:endParaRPr lang="en-US" sz="2000" dirty="0" smtClean="0">
              <a:latin typeface="+mj-lt"/>
              <a:cs typeface="Courier New" pitchFamily="49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+mj-lt"/>
                <a:cs typeface="Courier New" pitchFamily="49" charset="0"/>
              </a:rPr>
              <a:t>Range(“</a:t>
            </a:r>
            <a:r>
              <a:rPr lang="ru-RU" sz="2000" dirty="0" smtClean="0">
                <a:latin typeface="+mj-lt"/>
                <a:cs typeface="Courier New" pitchFamily="49" charset="0"/>
              </a:rPr>
              <a:t>А1</a:t>
            </a:r>
            <a:r>
              <a:rPr lang="en-US" sz="2000" dirty="0" smtClean="0">
                <a:latin typeface="+mj-lt"/>
                <a:cs typeface="Courier New" pitchFamily="49" charset="0"/>
              </a:rPr>
              <a:t>”).</a:t>
            </a:r>
            <a:r>
              <a:rPr lang="en-US" sz="2000" dirty="0" err="1" smtClean="0">
                <a:latin typeface="+mj-lt"/>
                <a:cs typeface="Courier New" pitchFamily="49" charset="0"/>
              </a:rPr>
              <a:t>Font.Size</a:t>
            </a:r>
            <a:r>
              <a:rPr lang="en-US" sz="2000" dirty="0" smtClean="0">
                <a:latin typeface="+mj-lt"/>
                <a:cs typeface="Courier New" pitchFamily="49" charset="0"/>
              </a:rPr>
              <a:t> = 20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+mj-lt"/>
                <a:cs typeface="Courier New" pitchFamily="49" charset="0"/>
              </a:rPr>
              <a:t>Sheets(“</a:t>
            </a:r>
            <a:r>
              <a:rPr lang="ru-RU" sz="2000" dirty="0" smtClean="0">
                <a:latin typeface="+mj-lt"/>
                <a:cs typeface="Courier New" pitchFamily="49" charset="0"/>
              </a:rPr>
              <a:t>Лист1</a:t>
            </a:r>
            <a:r>
              <a:rPr lang="en-US" sz="2000" dirty="0" smtClean="0">
                <a:latin typeface="+mj-lt"/>
                <a:cs typeface="Courier New" pitchFamily="49" charset="0"/>
              </a:rPr>
              <a:t>”).Delete</a:t>
            </a:r>
            <a:endParaRPr lang="ru-RU" sz="2000" dirty="0" smtClean="0">
              <a:latin typeface="+mj-lt"/>
              <a:cs typeface="Courier New" pitchFamily="49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+mj-lt"/>
                <a:cs typeface="Courier New" pitchFamily="49" charset="0"/>
              </a:rPr>
              <a:t>Sheets(“</a:t>
            </a:r>
            <a:r>
              <a:rPr lang="ru-RU" sz="2000" dirty="0" smtClean="0">
                <a:latin typeface="+mj-lt"/>
                <a:cs typeface="Courier New" pitchFamily="49" charset="0"/>
              </a:rPr>
              <a:t>Инвестиции</a:t>
            </a:r>
            <a:r>
              <a:rPr lang="en-US" sz="2000" dirty="0" smtClean="0">
                <a:latin typeface="+mj-lt"/>
                <a:cs typeface="Courier New" pitchFamily="49" charset="0"/>
              </a:rPr>
              <a:t>”).Protect Password:=“</a:t>
            </a:r>
            <a:r>
              <a:rPr lang="en-US" sz="2000" dirty="0" err="1" smtClean="0">
                <a:latin typeface="+mj-lt"/>
                <a:cs typeface="Courier New" pitchFamily="49" charset="0"/>
              </a:rPr>
              <a:t>masha</a:t>
            </a:r>
            <a:r>
              <a:rPr lang="en-US" sz="2000" dirty="0" smtClean="0">
                <a:latin typeface="+mj-lt"/>
                <a:cs typeface="Courier New" pitchFamily="49" charset="0"/>
              </a:rPr>
              <a:t>”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+mj-lt"/>
                <a:cs typeface="Courier New" pitchFamily="49" charset="0"/>
              </a:rPr>
              <a:t>Range(“A1:D4”).Copy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+mj-lt"/>
                <a:cs typeface="Courier New" pitchFamily="49" charset="0"/>
              </a:rPr>
              <a:t>Sheets(5).Copy</a:t>
            </a:r>
            <a:endParaRPr lang="ru-RU" sz="2000" dirty="0" smtClean="0">
              <a:latin typeface="+mj-lt"/>
              <a:cs typeface="Courier New" pitchFamily="49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err="1" smtClean="0">
                <a:latin typeface="+mj-lt"/>
                <a:cs typeface="Courier New" pitchFamily="49" charset="0"/>
              </a:rPr>
              <a:t>Application.DisplayAlerts</a:t>
            </a:r>
            <a:r>
              <a:rPr lang="en-US" sz="2000" dirty="0" smtClean="0">
                <a:latin typeface="+mj-lt"/>
                <a:cs typeface="Courier New" pitchFamily="49" charset="0"/>
              </a:rPr>
              <a:t> = False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 err="1" smtClean="0">
                <a:latin typeface="+mj-lt"/>
                <a:cs typeface="Courier New" pitchFamily="49" charset="0"/>
              </a:rPr>
              <a:t>Application.ScreenUpdating</a:t>
            </a:r>
            <a:r>
              <a:rPr lang="en-US" sz="2000" dirty="0" smtClean="0">
                <a:latin typeface="+mj-lt"/>
                <a:cs typeface="Courier New" pitchFamily="49" charset="0"/>
              </a:rPr>
              <a:t> =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2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Ответы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690688"/>
            <a:ext cx="7886700" cy="4783264"/>
          </a:xfrm>
        </p:spPr>
        <p:txBody>
          <a:bodyPr>
            <a:no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Сохранение книги «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cs typeface="Courier New" pitchFamily="49" charset="0"/>
              </a:rPr>
              <a:t>Бюджет.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cs typeface="Courier New" pitchFamily="49" charset="0"/>
              </a:rPr>
              <a:t>xls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cs typeface="Courier New" pitchFamily="49" charset="0"/>
              </a:rPr>
              <a:t>»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+mj-lt"/>
              <a:cs typeface="Courier New" pitchFamily="49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Добавление нового листа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+mj-lt"/>
              <a:cs typeface="Courier New" pitchFamily="49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Переименование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“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Лист1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”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 в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“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Отчет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”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Выход из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Excel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Установить в ячейке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“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А1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”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 размер шрифта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 20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Удалить лист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“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Лист1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”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+mj-lt"/>
              <a:cs typeface="Courier New" pitchFamily="49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Защитить лист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“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Инвестиции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”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 с паролем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“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masha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”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Скопировать в буфер обмена диапазон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Courier New" pitchFamily="49" charset="0"/>
              </a:rPr>
              <a:t>“A1:D4”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latin typeface="+mj-lt"/>
                <a:cs typeface="Courier New" pitchFamily="49" charset="0"/>
              </a:rPr>
              <a:t>Создать новую книгу с копией 5го листа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latin typeface="+mj-lt"/>
                <a:cs typeface="Courier New" pitchFamily="49" charset="0"/>
              </a:rPr>
              <a:t>Отключить системные сообщения</a:t>
            </a:r>
            <a:endParaRPr lang="en-US" sz="2000" dirty="0" smtClean="0">
              <a:latin typeface="+mj-lt"/>
              <a:cs typeface="Courier New" pitchFamily="49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ru-RU" sz="2000" dirty="0" smtClean="0">
                <a:latin typeface="+mj-lt"/>
                <a:cs typeface="Courier New" pitchFamily="49" charset="0"/>
              </a:rPr>
              <a:t>Отключить обновление экрана</a:t>
            </a:r>
            <a:endParaRPr lang="en-US" sz="2000" dirty="0" smtClean="0">
              <a:latin typeface="+mj-lt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6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Что такое макрос 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4663430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Макрос – это записанная последовательность команд, которую затем выполняет </a:t>
            </a:r>
            <a:r>
              <a:rPr lang="en-US" dirty="0" smtClean="0"/>
              <a:t>Excel</a:t>
            </a:r>
          </a:p>
          <a:p>
            <a:r>
              <a:rPr lang="ru-RU" dirty="0" smtClean="0"/>
              <a:t>Другие названия: процедура, программа</a:t>
            </a:r>
            <a:endParaRPr lang="en-US" dirty="0" smtClean="0"/>
          </a:p>
          <a:p>
            <a:r>
              <a:rPr lang="ru-RU" dirty="0" smtClean="0"/>
              <a:t>Язык – </a:t>
            </a:r>
            <a:r>
              <a:rPr lang="en-US" dirty="0" smtClean="0"/>
              <a:t>Visual Basic for Applications (VBA)</a:t>
            </a:r>
          </a:p>
        </p:txBody>
      </p:sp>
      <p:pic>
        <p:nvPicPr>
          <p:cNvPr id="41986" name="Picture 2" descr="http://img-fotki.yandex.ru/get/11/lugavchik.4e/0_47a7e_ad5aa47b_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 r="13817" b="8894"/>
          <a:stretch/>
        </p:blipFill>
        <p:spPr bwMode="auto">
          <a:xfrm>
            <a:off x="5607147" y="2276872"/>
            <a:ext cx="2880320" cy="2881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22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03648" y="5085184"/>
            <a:ext cx="6480175" cy="1076325"/>
          </a:xfrm>
        </p:spPr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Типы данных, переменные, константы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3115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Переменные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351338"/>
          </a:xfrm>
        </p:spPr>
        <p:txBody>
          <a:bodyPr>
            <a:noAutofit/>
          </a:bodyPr>
          <a:lstStyle/>
          <a:p>
            <a:r>
              <a:rPr lang="ru-RU" dirty="0">
                <a:latin typeface="+mj-lt"/>
              </a:rPr>
              <a:t>Переменная – это именованная область памяти для хранения данных определенного </a:t>
            </a:r>
            <a:r>
              <a:rPr lang="ru-RU" dirty="0" smtClean="0">
                <a:latin typeface="+mj-lt"/>
              </a:rPr>
              <a:t>типа</a:t>
            </a:r>
            <a:endParaRPr lang="en-US" dirty="0" smtClean="0">
              <a:latin typeface="+mj-lt"/>
            </a:endParaRPr>
          </a:p>
          <a:p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Объявление </a:t>
            </a:r>
            <a:r>
              <a:rPr lang="ru-RU" dirty="0">
                <a:latin typeface="+mj-lt"/>
              </a:rPr>
              <a:t>переменной:</a:t>
            </a:r>
          </a:p>
          <a:p>
            <a:pPr marL="0" indent="0" algn="ctr">
              <a:buNone/>
            </a:pPr>
            <a:r>
              <a:rPr lang="en-US" b="1" dirty="0">
                <a:latin typeface="+mj-lt"/>
                <a:cs typeface="Courier New" pitchFamily="49" charset="0"/>
              </a:rPr>
              <a:t>Dim </a:t>
            </a:r>
            <a:r>
              <a:rPr lang="ru-RU" b="1" dirty="0" err="1">
                <a:solidFill>
                  <a:schemeClr val="accent5">
                    <a:lumMod val="75000"/>
                  </a:schemeClr>
                </a:solidFill>
                <a:latin typeface="+mj-lt"/>
                <a:cs typeface="Courier New" pitchFamily="49" charset="0"/>
              </a:rPr>
              <a:t>Имя_Переменной</a:t>
            </a:r>
            <a:r>
              <a:rPr lang="ru-RU" b="1" dirty="0">
                <a:latin typeface="+mj-lt"/>
                <a:cs typeface="Courier New" pitchFamily="49" charset="0"/>
              </a:rPr>
              <a:t> </a:t>
            </a:r>
            <a:r>
              <a:rPr lang="en-US" b="1" dirty="0">
                <a:latin typeface="+mj-lt"/>
                <a:cs typeface="Courier New" pitchFamily="49" charset="0"/>
              </a:rPr>
              <a:t>As </a:t>
            </a:r>
            <a:r>
              <a:rPr lang="ru-RU" b="1" dirty="0" err="1" smtClean="0">
                <a:solidFill>
                  <a:schemeClr val="accent4">
                    <a:lumMod val="75000"/>
                  </a:schemeClr>
                </a:solidFill>
                <a:latin typeface="+mj-lt"/>
                <a:cs typeface="Courier New" pitchFamily="49" charset="0"/>
              </a:rPr>
              <a:t>Тип_данных</a:t>
            </a:r>
            <a:endParaRPr lang="en-US" b="1" dirty="0" smtClean="0">
              <a:solidFill>
                <a:schemeClr val="accent4">
                  <a:lumMod val="75000"/>
                </a:schemeClr>
              </a:solidFill>
              <a:latin typeface="+mj-lt"/>
              <a:cs typeface="Courier New" pitchFamily="49" charset="0"/>
            </a:endParaRPr>
          </a:p>
          <a:p>
            <a:pPr marL="0" indent="0" algn="ctr">
              <a:buNone/>
            </a:pPr>
            <a:endParaRPr lang="ru-RU" b="1" dirty="0">
              <a:solidFill>
                <a:schemeClr val="accent4">
                  <a:lumMod val="75000"/>
                </a:schemeClr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Присвоение значения переменной:</a:t>
            </a:r>
          </a:p>
          <a:p>
            <a:pPr marL="0" indent="0" algn="ctr">
              <a:buNone/>
            </a:pPr>
            <a:r>
              <a:rPr lang="ru-RU" b="1" dirty="0" err="1">
                <a:solidFill>
                  <a:schemeClr val="accent5">
                    <a:lumMod val="75000"/>
                  </a:schemeClr>
                </a:solidFill>
                <a:latin typeface="+mj-lt"/>
                <a:cs typeface="Courier New" pitchFamily="49" charset="0"/>
              </a:rPr>
              <a:t>Имя_Переменной</a:t>
            </a:r>
            <a:r>
              <a:rPr lang="ru-RU" b="1" dirty="0">
                <a:latin typeface="+mj-lt"/>
                <a:cs typeface="Courier New" pitchFamily="49" charset="0"/>
              </a:rPr>
              <a:t> = </a:t>
            </a:r>
            <a:r>
              <a:rPr lang="ru-RU" b="1" dirty="0" smtClean="0">
                <a:latin typeface="+mj-lt"/>
                <a:cs typeface="Courier New" pitchFamily="49" charset="0"/>
              </a:rPr>
              <a:t>Значение</a:t>
            </a:r>
            <a:endParaRPr lang="ru-RU" b="1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6031582" cy="4351338"/>
          </a:xfrm>
        </p:spPr>
        <p:txBody>
          <a:bodyPr/>
          <a:lstStyle/>
          <a:p>
            <a:pPr marL="365760" lvl="1" indent="0">
              <a:buNone/>
            </a:pP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Dim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Cash As Integer</a:t>
            </a: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Dim FIO As String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Dim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Bdate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as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Date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365760" lvl="1" indent="0">
              <a:buNone/>
            </a:pP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365760" lvl="1" indent="0">
              <a:buNone/>
            </a:pP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FIO = “</a:t>
            </a:r>
            <a:r>
              <a:rPr lang="ru-RU" sz="2000" dirty="0" err="1">
                <a:latin typeface="Courier New" pitchFamily="49" charset="0"/>
                <a:cs typeface="Courier New" pitchFamily="49" charset="0"/>
              </a:rPr>
              <a:t>Пупкин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Василий Дмитриевич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</a:t>
            </a:r>
          </a:p>
          <a:p>
            <a:pPr marL="365760" lvl="1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Bdate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#3.18.1977#</a:t>
            </a: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Cash = 123</a:t>
            </a: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Cash = Cash + 7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12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Ограничения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351338"/>
          </a:xfrm>
        </p:spPr>
        <p:txBody>
          <a:bodyPr>
            <a:noAutofit/>
          </a:bodyPr>
          <a:lstStyle/>
          <a:p>
            <a:r>
              <a:rPr lang="ru-RU" dirty="0"/>
              <a:t>Должно начинаться с букв</a:t>
            </a:r>
          </a:p>
          <a:p>
            <a:r>
              <a:rPr lang="ru-RU" dirty="0"/>
              <a:t>Быть короче 255 символов</a:t>
            </a:r>
          </a:p>
          <a:p>
            <a:r>
              <a:rPr lang="ru-RU" dirty="0"/>
              <a:t>Не совпадать с ключевыми словами </a:t>
            </a:r>
            <a:r>
              <a:rPr lang="en-US" dirty="0"/>
              <a:t>VBA</a:t>
            </a:r>
          </a:p>
          <a:p>
            <a:r>
              <a:rPr lang="ru-RU" dirty="0"/>
              <a:t>Не содержать точек, пробелов и символов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	! </a:t>
            </a:r>
            <a:r>
              <a:rPr lang="en-US" dirty="0"/>
              <a:t>@ # &amp; % $</a:t>
            </a:r>
            <a:endParaRPr lang="ru-RU" dirty="0"/>
          </a:p>
          <a:p>
            <a:r>
              <a:rPr lang="ru-RU" dirty="0"/>
              <a:t>Должно быть информативным</a:t>
            </a:r>
          </a:p>
        </p:txBody>
      </p:sp>
    </p:spTree>
    <p:extLst>
      <p:ext uri="{BB962C8B-B14F-4D97-AF65-F5344CB8AC3E}">
        <p14:creationId xmlns:p14="http://schemas.microsoft.com/office/powerpoint/2010/main" val="249276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Числовые типы </a:t>
            </a:r>
            <a:r>
              <a:rPr lang="ru-RU" dirty="0"/>
              <a:t>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28800"/>
            <a:ext cx="7687766" cy="4548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 smtClean="0"/>
              <a:t>Целочисленные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Integer  </a:t>
            </a:r>
            <a:r>
              <a:rPr lang="en-US" dirty="0"/>
              <a:t>(-32</a:t>
            </a:r>
            <a:r>
              <a:rPr lang="ru-RU" dirty="0"/>
              <a:t> </a:t>
            </a:r>
            <a:r>
              <a:rPr lang="en-US" dirty="0"/>
              <a:t>768</a:t>
            </a:r>
            <a:r>
              <a:rPr lang="ru-RU" dirty="0"/>
              <a:t> </a:t>
            </a:r>
            <a:r>
              <a:rPr lang="en-US" dirty="0"/>
              <a:t>…</a:t>
            </a:r>
            <a:r>
              <a:rPr lang="ru-RU" dirty="0"/>
              <a:t> </a:t>
            </a:r>
            <a:r>
              <a:rPr lang="en-US" dirty="0"/>
              <a:t>+32</a:t>
            </a:r>
            <a:r>
              <a:rPr lang="ru-RU" dirty="0"/>
              <a:t> </a:t>
            </a:r>
            <a:r>
              <a:rPr lang="en-US" dirty="0"/>
              <a:t>768</a:t>
            </a:r>
            <a:r>
              <a:rPr lang="ru-RU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Long</a:t>
            </a:r>
            <a:r>
              <a:rPr lang="ru-RU" dirty="0" smtClean="0"/>
              <a:t> </a:t>
            </a:r>
            <a:r>
              <a:rPr lang="ru-RU" dirty="0"/>
              <a:t>(-2 147 483 648 ... + 2 147 483 648</a:t>
            </a:r>
            <a:r>
              <a:rPr lang="ru-RU" dirty="0" smtClean="0"/>
              <a:t>)</a:t>
            </a:r>
          </a:p>
          <a:p>
            <a:pPr lvl="2"/>
            <a:endParaRPr lang="ru-RU" dirty="0"/>
          </a:p>
          <a:p>
            <a:pPr marL="0" indent="0">
              <a:buNone/>
            </a:pPr>
            <a:r>
              <a:rPr lang="ru-RU" i="1" dirty="0" smtClean="0"/>
              <a:t>Дробные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Single</a:t>
            </a:r>
            <a:r>
              <a:rPr lang="ru-RU" dirty="0"/>
              <a:t> </a:t>
            </a:r>
            <a:r>
              <a:rPr lang="ru-RU" dirty="0" smtClean="0"/>
              <a:t>(</a:t>
            </a:r>
            <a:r>
              <a:rPr lang="en-US" dirty="0"/>
              <a:t>–3.402823</a:t>
            </a:r>
            <a:r>
              <a:rPr lang="ru-RU" dirty="0"/>
              <a:t>*10</a:t>
            </a:r>
            <a:r>
              <a:rPr lang="en-US" baseline="30000" dirty="0"/>
              <a:t>38</a:t>
            </a:r>
            <a:r>
              <a:rPr lang="en-US" dirty="0"/>
              <a:t> </a:t>
            </a:r>
            <a:r>
              <a:rPr lang="ru-RU" dirty="0"/>
              <a:t>…</a:t>
            </a:r>
            <a:r>
              <a:rPr lang="en-US" dirty="0"/>
              <a:t> </a:t>
            </a:r>
            <a:r>
              <a:rPr lang="ru-RU" dirty="0"/>
              <a:t>+</a:t>
            </a:r>
            <a:r>
              <a:rPr lang="en-US" dirty="0"/>
              <a:t>1.401298</a:t>
            </a:r>
            <a:r>
              <a:rPr lang="ru-RU" dirty="0"/>
              <a:t>*10</a:t>
            </a:r>
            <a:r>
              <a:rPr lang="en-US" baseline="30000" dirty="0"/>
              <a:t>45</a:t>
            </a:r>
            <a:r>
              <a:rPr lang="ru-RU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Double</a:t>
            </a:r>
            <a:r>
              <a:rPr lang="ru-RU" dirty="0" smtClean="0"/>
              <a:t> </a:t>
            </a:r>
            <a:r>
              <a:rPr lang="ru-RU" sz="1800" dirty="0" smtClean="0"/>
              <a:t>(</a:t>
            </a:r>
            <a:r>
              <a:rPr lang="en-US" sz="1800" dirty="0"/>
              <a:t>–1.79769313486232</a:t>
            </a:r>
            <a:r>
              <a:rPr lang="ru-RU" sz="1800" dirty="0"/>
              <a:t>*10</a:t>
            </a:r>
            <a:r>
              <a:rPr lang="en-US" sz="1800" baseline="30000" dirty="0"/>
              <a:t>308</a:t>
            </a:r>
            <a:r>
              <a:rPr lang="ru-RU" sz="1800" dirty="0"/>
              <a:t> … </a:t>
            </a:r>
            <a:r>
              <a:rPr lang="en-US" sz="1800" dirty="0"/>
              <a:t>1.79769313486232</a:t>
            </a:r>
            <a:r>
              <a:rPr lang="ru-RU" sz="1800" dirty="0"/>
              <a:t>*10</a:t>
            </a:r>
            <a:r>
              <a:rPr lang="en-US" sz="1800" baseline="30000" dirty="0" smtClean="0"/>
              <a:t>308</a:t>
            </a:r>
            <a:r>
              <a:rPr lang="ru-RU" sz="1800" dirty="0" smtClean="0"/>
              <a:t>)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290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Остальные типы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en-US" dirty="0" smtClean="0"/>
              <a:t>String </a:t>
            </a:r>
            <a:r>
              <a:rPr lang="en-US" dirty="0"/>
              <a:t>(</a:t>
            </a:r>
            <a:r>
              <a:rPr lang="ru-RU" dirty="0"/>
              <a:t>текст любой длины)</a:t>
            </a:r>
          </a:p>
          <a:p>
            <a:r>
              <a:rPr lang="en-US" dirty="0"/>
              <a:t>Date</a:t>
            </a:r>
            <a:r>
              <a:rPr lang="ru-RU" dirty="0"/>
              <a:t> (дата в виде </a:t>
            </a:r>
            <a:r>
              <a:rPr lang="en-US" dirty="0"/>
              <a:t>#3.1</a:t>
            </a:r>
            <a:r>
              <a:rPr lang="ru-RU" dirty="0"/>
              <a:t>8</a:t>
            </a:r>
            <a:r>
              <a:rPr lang="en-US" dirty="0"/>
              <a:t>.</a:t>
            </a:r>
            <a:r>
              <a:rPr lang="ru-RU" dirty="0"/>
              <a:t>1977</a:t>
            </a:r>
            <a:r>
              <a:rPr lang="en-US" dirty="0"/>
              <a:t>#)</a:t>
            </a:r>
            <a:endParaRPr lang="ru-RU" dirty="0"/>
          </a:p>
          <a:p>
            <a:r>
              <a:rPr lang="en-US" dirty="0"/>
              <a:t>Boolean (True </a:t>
            </a:r>
            <a:r>
              <a:rPr lang="ru-RU" dirty="0"/>
              <a:t>или </a:t>
            </a:r>
            <a:r>
              <a:rPr lang="en-US" dirty="0"/>
              <a:t>False)</a:t>
            </a:r>
            <a:endParaRPr lang="ru-RU" dirty="0"/>
          </a:p>
          <a:p>
            <a:r>
              <a:rPr lang="en-US" dirty="0"/>
              <a:t>Object (Range, Worksheet, Workbook…)</a:t>
            </a:r>
          </a:p>
          <a:p>
            <a:r>
              <a:rPr lang="en-US" dirty="0" smtClean="0"/>
              <a:t>Variant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37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Константы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90688"/>
            <a:ext cx="6895678" cy="4486275"/>
          </a:xfrm>
        </p:spPr>
        <p:txBody>
          <a:bodyPr>
            <a:normAutofit/>
          </a:bodyPr>
          <a:lstStyle/>
          <a:p>
            <a:r>
              <a:rPr lang="ru-RU" dirty="0"/>
              <a:t>Константы – это данные, которые не изменяются в процессе выполнения </a:t>
            </a:r>
            <a:r>
              <a:rPr lang="ru-RU" dirty="0" smtClean="0"/>
              <a:t>макроса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Бывают только двух типов:</a:t>
            </a:r>
          </a:p>
          <a:p>
            <a:pPr lvl="1"/>
            <a:r>
              <a:rPr lang="ru-RU" dirty="0"/>
              <a:t>текстовые</a:t>
            </a:r>
          </a:p>
          <a:p>
            <a:pPr lvl="1"/>
            <a:r>
              <a:rPr lang="ru-RU" dirty="0" smtClean="0"/>
              <a:t>Числовые</a:t>
            </a:r>
          </a:p>
          <a:p>
            <a:pPr marL="457200" lvl="1" indent="0">
              <a:buNone/>
            </a:pPr>
            <a:endParaRPr lang="ru-RU" dirty="0"/>
          </a:p>
          <a:p>
            <a:r>
              <a:rPr lang="ru-RU" dirty="0"/>
              <a:t>Принято писать их имена ЗАГЛАВНЫМИ </a:t>
            </a:r>
            <a:r>
              <a:rPr lang="ru-RU" dirty="0" smtClean="0"/>
              <a:t>БУКВАМИ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46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Пример констант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4862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ru-RU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ПИ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3.14</a:t>
            </a:r>
          </a:p>
          <a:p>
            <a:pPr marL="457200" lvl="1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CREDIT_RATE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 = 0.15</a:t>
            </a:r>
          </a:p>
          <a:p>
            <a:pPr marL="457200" lvl="1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MY_NAME = “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Николай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”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7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Переменные объектов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455648"/>
            <a:ext cx="7859216" cy="513318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Для присвоения значений переменным объектов используется слово </a:t>
            </a:r>
            <a:r>
              <a:rPr lang="en-US" b="1" dirty="0" smtClean="0"/>
              <a:t>Set</a:t>
            </a:r>
          </a:p>
          <a:p>
            <a:r>
              <a:rPr lang="ru-RU" dirty="0" smtClean="0"/>
              <a:t>Примеры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Dim myRange as Range</a:t>
            </a:r>
          </a:p>
          <a:p>
            <a:pPr marL="365125" lvl="1" indent="296863"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myRange = Worksheets(“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Лист1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”).Range(“A1:C4”)</a:t>
            </a:r>
          </a:p>
          <a:p>
            <a:pPr marL="365125" lvl="1" indent="296863"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myRange.Interior.ColorIndex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6</a:t>
            </a:r>
          </a:p>
          <a:p>
            <a:pPr marL="365125" lvl="1" indent="296863"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myRange.Font.Size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20</a:t>
            </a:r>
          </a:p>
          <a:p>
            <a:pPr marL="365760" lvl="1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Dim Base as Worksheet</a:t>
            </a:r>
          </a:p>
          <a:p>
            <a:pPr marL="365125" lvl="1" indent="287338"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Base = Worksheets(“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Данные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365125" lvl="1" indent="287338"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Base.Range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(“F3”).Value = 5</a:t>
            </a:r>
          </a:p>
          <a:p>
            <a:pPr marL="365125" lvl="1" indent="287338"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Base.Activate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342265" indent="-342900"/>
            <a:r>
              <a:rPr lang="ru-RU" dirty="0"/>
              <a:t>Переменные объектов упрощают и ускоряют код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6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Массивы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Особый вид переменных, содержащие наборы однотипных данных</a:t>
            </a:r>
          </a:p>
          <a:p>
            <a:r>
              <a:rPr lang="ru-RU" dirty="0" smtClean="0"/>
              <a:t>Ссылка на элемент массива – по названию и индексу</a:t>
            </a:r>
          </a:p>
          <a:p>
            <a:r>
              <a:rPr lang="ru-RU" dirty="0" smtClean="0"/>
              <a:t>Объявление массивов: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Dim Contacts(1 To 100) as String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Dim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PifagorTable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(1 To 10, 1 To 10) as Integer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Dim Simple as Variant</a:t>
            </a:r>
          </a:p>
          <a:p>
            <a:r>
              <a:rPr lang="ru-RU" dirty="0" smtClean="0"/>
              <a:t>Запись данных в массив: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Contacts(2) = 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Михаил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PifagorTable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(2,3) = 6</a:t>
            </a:r>
          </a:p>
          <a:p>
            <a:pPr lvl="1"/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Simple = Array(1,3,7,9,11)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7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Типы макросов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0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Область </a:t>
            </a:r>
            <a:r>
              <a:rPr lang="ru-RU" dirty="0"/>
              <a:t>видимости переменных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988840"/>
            <a:ext cx="7111702" cy="4404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Уровень проекта</a:t>
            </a:r>
            <a:endParaRPr lang="en-US" sz="2400" dirty="0"/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dirty="0"/>
              <a:t>  </a:t>
            </a:r>
            <a:r>
              <a:rPr lang="ru-RU" dirty="0"/>
              <a:t>вместо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Dim</a:t>
            </a:r>
            <a:r>
              <a:rPr lang="ru-RU" dirty="0"/>
              <a:t> в начале любого модуля перед первым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Sub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Уровень </a:t>
            </a:r>
            <a:r>
              <a:rPr lang="ru-RU" sz="2400" dirty="0"/>
              <a:t>модуля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Dim</a:t>
            </a:r>
            <a:r>
              <a:rPr lang="en-US" dirty="0"/>
              <a:t>  </a:t>
            </a:r>
            <a:r>
              <a:rPr lang="ru-RU" dirty="0"/>
              <a:t>в начале модуля перед первым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Sub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dirty="0"/>
              <a:t>  </a:t>
            </a:r>
            <a:r>
              <a:rPr lang="ru-RU" dirty="0"/>
              <a:t>вместо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Dim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в начале модуля перед первым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Sub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Уровень </a:t>
            </a:r>
            <a:r>
              <a:rPr lang="ru-RU" sz="2400" dirty="0"/>
              <a:t>процедуры</a:t>
            </a:r>
            <a:endParaRPr lang="en-US" sz="2400" dirty="0"/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Dim</a:t>
            </a:r>
            <a:r>
              <a:rPr lang="en-US" dirty="0"/>
              <a:t>  </a:t>
            </a:r>
            <a:r>
              <a:rPr lang="ru-RU" dirty="0"/>
              <a:t>внутри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Sub … End Sub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3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Общие рекомендации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8263830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Обязательно объявлять все переменные и константы</a:t>
            </a:r>
          </a:p>
          <a:p>
            <a:r>
              <a:rPr lang="ru-RU" dirty="0" smtClean="0"/>
              <a:t>Не злоупотреблять переменными типа </a:t>
            </a:r>
            <a:r>
              <a:rPr lang="en-US" dirty="0" smtClean="0"/>
              <a:t>Variant</a:t>
            </a:r>
            <a:endParaRPr lang="ru-RU" dirty="0" smtClean="0"/>
          </a:p>
          <a:p>
            <a:r>
              <a:rPr lang="ru-RU" dirty="0" smtClean="0"/>
              <a:t>Использовать понятные имена</a:t>
            </a:r>
          </a:p>
          <a:p>
            <a:r>
              <a:rPr lang="ru-RU" dirty="0" smtClean="0"/>
              <a:t>Комментировать (апостроф)</a:t>
            </a:r>
          </a:p>
          <a:p>
            <a:r>
              <a:rPr lang="ru-RU" dirty="0" smtClean="0"/>
              <a:t>Использовать строчку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Option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Explicit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ru-RU" b="1" dirty="0" smtClean="0">
                <a:latin typeface="Courier New" pitchFamily="49" charset="0"/>
                <a:cs typeface="Courier New" pitchFamily="49" charset="0"/>
              </a:rPr>
            </a:br>
            <a:r>
              <a:rPr lang="ru-RU" dirty="0" smtClean="0"/>
              <a:t>в начале модулей</a:t>
            </a:r>
          </a:p>
          <a:p>
            <a:r>
              <a:rPr lang="ru-RU" dirty="0" smtClean="0"/>
              <a:t>При выборе области видимости – использовать как можно меньшую область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6176963"/>
            <a:ext cx="4572000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bg1"/>
                </a:solidFill>
              </a:rPr>
              <a:t>Откройте файл «Переменные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en-US" sz="1600" dirty="0" err="1" smtClean="0">
                <a:solidFill>
                  <a:schemeClr val="bg1"/>
                </a:solidFill>
              </a:rPr>
              <a:t>xls</a:t>
            </a:r>
            <a:r>
              <a:rPr lang="ru-RU" sz="1600" dirty="0" smtClean="0">
                <a:solidFill>
                  <a:schemeClr val="bg1"/>
                </a:solidFill>
              </a:rPr>
              <a:t>»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67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Операторы данных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070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Операторы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Оператор присвоения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X = 5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Client = 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Елена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Set WB = Workbooks(“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Отчет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”)</a:t>
            </a:r>
          </a:p>
          <a:p>
            <a:r>
              <a:rPr lang="ru-RU" dirty="0"/>
              <a:t>Математические действия</a:t>
            </a:r>
          </a:p>
          <a:p>
            <a:pPr lvl="1"/>
            <a:r>
              <a:rPr lang="ru-RU" sz="2000" dirty="0">
                <a:latin typeface="Courier New" pitchFamily="49" charset="0"/>
                <a:cs typeface="Courier New" pitchFamily="49" charset="0"/>
              </a:rPr>
              <a:t>+  -  /  *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^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( )</a:t>
            </a:r>
          </a:p>
          <a:p>
            <a:pPr lvl="1"/>
            <a:r>
              <a:rPr lang="ru-RU" dirty="0"/>
              <a:t>Возведение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/>
              <a:t>в степень: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2^3 = 8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ru-RU" sz="2000" dirty="0"/>
              <a:t>Целочисленное деление: 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10\3 = 3</a:t>
            </a:r>
          </a:p>
          <a:p>
            <a:pPr lvl="1"/>
            <a:r>
              <a:rPr lang="ru-RU" sz="2000" dirty="0"/>
              <a:t>Модуль (остаток от деления): 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mod 3 = 1</a:t>
            </a:r>
          </a:p>
          <a:p>
            <a:r>
              <a:rPr lang="ru-RU" dirty="0"/>
              <a:t>Сравнения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= &gt; &lt; &gt;= &lt;= &lt;&gt;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ru-RU" dirty="0"/>
              <a:t>Логические</a:t>
            </a:r>
            <a:endParaRPr lang="ru-RU" sz="23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And Or Not</a:t>
            </a:r>
          </a:p>
          <a:p>
            <a:r>
              <a:rPr lang="ru-RU" dirty="0" smtClean="0"/>
              <a:t>Соединение текстовых </a:t>
            </a:r>
            <a:r>
              <a:rPr lang="ru-RU" dirty="0"/>
              <a:t>строк</a:t>
            </a: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ClientName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000" dirty="0" err="1" smtClean="0">
                <a:latin typeface="Courier New" pitchFamily="49" charset="0"/>
                <a:cs typeface="Courier New" pitchFamily="49" charset="0"/>
              </a:rPr>
              <a:t>Пупкин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&amp;  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Иван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&amp; 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Петрович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96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Проверка условий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0977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Оператор </a:t>
            </a:r>
            <a:r>
              <a:rPr lang="en-US" dirty="0" smtClean="0"/>
              <a:t>If … Then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90688"/>
            <a:ext cx="8219256" cy="4978672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Вариант 1</a:t>
            </a:r>
          </a:p>
          <a:p>
            <a:pPr marL="0" indent="360363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ru-RU" i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Условие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Then </a:t>
            </a:r>
            <a:r>
              <a:rPr lang="ru-RU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Действие</a:t>
            </a:r>
          </a:p>
          <a:p>
            <a:pPr>
              <a:spcBef>
                <a:spcPts val="1800"/>
              </a:spcBef>
            </a:pPr>
            <a:r>
              <a:rPr lang="ru-RU" dirty="0" smtClean="0"/>
              <a:t>Вариант 2</a:t>
            </a:r>
          </a:p>
          <a:p>
            <a:pPr marL="360363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ru-RU" i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Условие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Then</a:t>
            </a:r>
          </a:p>
          <a:p>
            <a:pPr marL="360363" indent="360363">
              <a:buNone/>
            </a:pPr>
            <a:r>
              <a:rPr lang="ru-RU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</a:p>
          <a:p>
            <a:pPr marL="360363" indent="360363">
              <a:buNone/>
            </a:pPr>
            <a:r>
              <a:rPr lang="ru-RU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360363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End If</a:t>
            </a:r>
          </a:p>
          <a:p>
            <a:pPr marL="268288" indent="-268288">
              <a:spcBef>
                <a:spcPts val="1800"/>
              </a:spcBef>
            </a:pPr>
            <a:r>
              <a:rPr lang="ru-RU" dirty="0" smtClean="0"/>
              <a:t>Вариант 3</a:t>
            </a:r>
          </a:p>
          <a:p>
            <a:pPr marL="360363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ru-RU" i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Условие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Then</a:t>
            </a:r>
          </a:p>
          <a:p>
            <a:pPr marL="360363" indent="360363">
              <a:buNone/>
            </a:pPr>
            <a:r>
              <a:rPr lang="ru-RU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Действия1</a:t>
            </a:r>
          </a:p>
          <a:p>
            <a:pPr marL="360363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Else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  <a:p>
            <a:pPr marL="360363" indent="360363">
              <a:buNone/>
            </a:pPr>
            <a:r>
              <a:rPr lang="ru-RU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Действия2</a:t>
            </a:r>
            <a:endParaRPr lang="ru-RU" i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360363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End If</a:t>
            </a:r>
            <a:endParaRPr lang="ru-RU" dirty="0" smtClean="0">
              <a:latin typeface="Courier New" pitchFamily="49" charset="0"/>
              <a:cs typeface="Courier New" pitchFamily="49" charset="0"/>
            </a:endParaRPr>
          </a:p>
          <a:p>
            <a:pPr marL="0" indent="0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92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Пример </a:t>
            </a:r>
            <a:r>
              <a:rPr lang="en-US" dirty="0" err="1" smtClean="0"/>
              <a:t>If..End</a:t>
            </a:r>
            <a:r>
              <a:rPr lang="en-US" dirty="0" smtClean="0"/>
              <a:t> if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772816"/>
            <a:ext cx="8047806" cy="468052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Вариант 1</a:t>
            </a:r>
          </a:p>
          <a:p>
            <a:pPr marL="0" indent="360363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If Age&gt;60 Then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MsgBox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“</a:t>
            </a:r>
            <a:r>
              <a:rPr lang="ru-RU" sz="2200" dirty="0" smtClean="0">
                <a:latin typeface="Courier New" pitchFamily="49" charset="0"/>
                <a:cs typeface="Courier New" pitchFamily="49" charset="0"/>
              </a:rPr>
              <a:t>Вы на пенсии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”</a:t>
            </a:r>
            <a:endParaRPr lang="ru-RU" sz="2200" dirty="0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800"/>
              </a:spcBef>
            </a:pPr>
            <a:r>
              <a:rPr lang="ru-RU" dirty="0" smtClean="0"/>
              <a:t>Вариант 2</a:t>
            </a:r>
          </a:p>
          <a:p>
            <a:pPr marL="360363" indent="0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If Range(“A1”).Value &lt;= 5 Then</a:t>
            </a:r>
          </a:p>
          <a:p>
            <a:pPr marL="360363" indent="0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	Range(“A1”).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Interior.ColorIndex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= 6</a:t>
            </a:r>
          </a:p>
          <a:p>
            <a:pPr marL="360363" indent="0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	Range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(“A1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”).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Font.ColorIndex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3</a:t>
            </a:r>
            <a:endParaRPr lang="en-US" sz="2200" dirty="0">
              <a:latin typeface="Courier New" pitchFamily="49" charset="0"/>
              <a:cs typeface="Courier New" pitchFamily="49" charset="0"/>
            </a:endParaRPr>
          </a:p>
          <a:p>
            <a:pPr marL="360363" indent="0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End If</a:t>
            </a:r>
          </a:p>
          <a:p>
            <a:pPr marL="268288" indent="-268288">
              <a:spcBef>
                <a:spcPts val="1800"/>
              </a:spcBef>
            </a:pPr>
            <a:r>
              <a:rPr lang="ru-RU" dirty="0" smtClean="0"/>
              <a:t>Вариант 3</a:t>
            </a:r>
          </a:p>
          <a:p>
            <a:pPr marL="360363" indent="0">
              <a:buNone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Age&gt;</a:t>
            </a:r>
            <a:r>
              <a:rPr lang="ru-RU" sz="2200" dirty="0" smtClean="0">
                <a:latin typeface="Courier New" pitchFamily="49" charset="0"/>
                <a:cs typeface="Courier New" pitchFamily="49" charset="0"/>
              </a:rPr>
              <a:t>18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And Age&lt;</a:t>
            </a:r>
            <a:r>
              <a:rPr lang="ru-RU" sz="2200" dirty="0" smtClean="0">
                <a:latin typeface="Courier New" pitchFamily="49" charset="0"/>
                <a:cs typeface="Courier New" pitchFamily="49" charset="0"/>
              </a:rPr>
              <a:t>34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Then</a:t>
            </a:r>
            <a:endParaRPr lang="en-US" sz="2200" dirty="0">
              <a:latin typeface="Courier New" pitchFamily="49" charset="0"/>
              <a:cs typeface="Courier New" pitchFamily="49" charset="0"/>
            </a:endParaRPr>
          </a:p>
          <a:p>
            <a:pPr marL="360363" indent="360363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Range(“A1”)</a:t>
            </a:r>
            <a:r>
              <a:rPr lang="ru-RU" sz="2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ru-RU" sz="2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200" dirty="0" smtClean="0">
                <a:latin typeface="Courier New" pitchFamily="49" charset="0"/>
                <a:cs typeface="Courier New" pitchFamily="49" charset="0"/>
              </a:rPr>
              <a:t>Призыв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”</a:t>
            </a:r>
            <a:endParaRPr lang="ru-RU" sz="2200" dirty="0" smtClean="0">
              <a:latin typeface="Courier New" pitchFamily="49" charset="0"/>
              <a:cs typeface="Courier New" pitchFamily="49" charset="0"/>
            </a:endParaRPr>
          </a:p>
          <a:p>
            <a:pPr marL="360363" indent="0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Else</a:t>
            </a:r>
            <a:endParaRPr lang="ru-RU" sz="2200" dirty="0">
              <a:latin typeface="Courier New" pitchFamily="49" charset="0"/>
              <a:cs typeface="Courier New" pitchFamily="49" charset="0"/>
            </a:endParaRPr>
          </a:p>
          <a:p>
            <a:pPr marL="360363" indent="360363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Range(“A1”)</a:t>
            </a:r>
            <a:r>
              <a:rPr lang="ru-RU" sz="2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ru-RU" sz="2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200" dirty="0" smtClean="0">
                <a:latin typeface="Courier New" pitchFamily="49" charset="0"/>
                <a:cs typeface="Courier New" pitchFamily="49" charset="0"/>
              </a:rPr>
              <a:t>Отдыхай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”</a:t>
            </a:r>
            <a:endParaRPr lang="ru-RU" sz="2200" dirty="0">
              <a:latin typeface="Courier New" pitchFamily="49" charset="0"/>
              <a:cs typeface="Courier New" pitchFamily="49" charset="0"/>
            </a:endParaRPr>
          </a:p>
          <a:p>
            <a:pPr marL="360363" indent="0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End If</a:t>
            </a:r>
            <a:endParaRPr lang="ru-RU" sz="2200" dirty="0" smtClean="0">
              <a:latin typeface="Courier New" pitchFamily="49" charset="0"/>
              <a:cs typeface="Courier New" pitchFamily="49" charset="0"/>
            </a:endParaRPr>
          </a:p>
          <a:p>
            <a:pPr marL="0" indent="0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8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Оператор </a:t>
            </a:r>
            <a:r>
              <a:rPr lang="en-US" dirty="0" smtClean="0"/>
              <a:t>Select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844824"/>
            <a:ext cx="7903790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Проверка нескольких условий сразу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Select Case </a:t>
            </a:r>
            <a:r>
              <a:rPr lang="ru-RU" sz="2000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Выражение</a:t>
            </a:r>
          </a:p>
          <a:p>
            <a:pPr marL="360363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Case </a:t>
            </a:r>
            <a:r>
              <a:rPr lang="ru-RU" sz="2000" i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Условие1</a:t>
            </a:r>
          </a:p>
          <a:p>
            <a:pPr marL="360363" indent="360363">
              <a:buNone/>
            </a:pPr>
            <a:r>
              <a:rPr lang="ru-RU" sz="2000" i="1" dirty="0" smtClean="0">
                <a:solidFill>
                  <a:schemeClr val="accent4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Действия1</a:t>
            </a:r>
          </a:p>
          <a:p>
            <a:pPr marL="360363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ru-RU" sz="2000" i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Условие</a:t>
            </a:r>
            <a:r>
              <a:rPr lang="en-US" sz="2000" i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000" i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360363" indent="360363">
              <a:buNone/>
            </a:pPr>
            <a:r>
              <a:rPr lang="ru-RU" sz="2000" i="1" dirty="0" smtClean="0">
                <a:solidFill>
                  <a:schemeClr val="accent4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  <a:r>
              <a:rPr lang="en-US" sz="2000" i="1" dirty="0" smtClean="0">
                <a:solidFill>
                  <a:schemeClr val="accent4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000" i="1" dirty="0">
              <a:solidFill>
                <a:schemeClr val="accent4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60363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ru-RU" sz="2000" i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Условие</a:t>
            </a:r>
            <a:r>
              <a:rPr lang="en-US" sz="2000" i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000" i="1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360363" indent="360363">
              <a:buNone/>
            </a:pPr>
            <a:r>
              <a:rPr lang="ru-RU" sz="2000" i="1" dirty="0" smtClean="0">
                <a:solidFill>
                  <a:schemeClr val="accent4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  <a:r>
              <a:rPr lang="en-US" sz="2000" i="1" dirty="0">
                <a:solidFill>
                  <a:schemeClr val="accent4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000" i="1" dirty="0">
              <a:solidFill>
                <a:schemeClr val="accent4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60363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Else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0363" indent="360363">
              <a:buNone/>
            </a:pPr>
            <a:r>
              <a:rPr lang="ru-RU" sz="2000" i="1" dirty="0" smtClean="0">
                <a:solidFill>
                  <a:schemeClr val="accent4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  <a:r>
              <a:rPr lang="en-US" sz="2000" i="1" dirty="0" smtClean="0">
                <a:solidFill>
                  <a:schemeClr val="accent4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End Select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5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Пример </a:t>
            </a:r>
            <a:r>
              <a:rPr lang="en-US" dirty="0" smtClean="0"/>
              <a:t>Select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772816"/>
            <a:ext cx="8047806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Sub Test()</a:t>
            </a:r>
          </a:p>
          <a:p>
            <a:pPr marL="0" indent="0"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a = 3</a:t>
            </a:r>
          </a:p>
          <a:p>
            <a:pPr marL="0" indent="0"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Select Case a</a:t>
            </a:r>
          </a:p>
          <a:p>
            <a:pPr marL="0" indent="0"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Case Is &gt; 5</a:t>
            </a:r>
          </a:p>
          <a:p>
            <a:pPr marL="0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MsgBox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"a </a:t>
            </a:r>
            <a:r>
              <a:rPr lang="ru-RU" sz="1900" dirty="0">
                <a:latin typeface="Courier New" pitchFamily="49" charset="0"/>
                <a:cs typeface="Courier New" pitchFamily="49" charset="0"/>
              </a:rPr>
              <a:t>больше 5"</a:t>
            </a:r>
          </a:p>
          <a:p>
            <a:pPr marL="0" indent="0">
              <a:buNone/>
            </a:pPr>
            <a:r>
              <a:rPr lang="ru-RU" sz="19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Case Is &gt; 7</a:t>
            </a:r>
          </a:p>
          <a:p>
            <a:pPr marL="0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MsgBox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"a </a:t>
            </a:r>
            <a:r>
              <a:rPr lang="ru-RU" sz="1900" dirty="0">
                <a:latin typeface="Courier New" pitchFamily="49" charset="0"/>
                <a:cs typeface="Courier New" pitchFamily="49" charset="0"/>
              </a:rPr>
              <a:t>больше 7"</a:t>
            </a:r>
          </a:p>
          <a:p>
            <a:pPr marL="0" indent="0">
              <a:buNone/>
            </a:pPr>
            <a:r>
              <a:rPr lang="ru-RU" sz="19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Case Else</a:t>
            </a:r>
          </a:p>
          <a:p>
            <a:pPr marL="0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MsgBox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"</a:t>
            </a:r>
            <a:r>
              <a:rPr lang="ru-RU" sz="1900" dirty="0">
                <a:latin typeface="Courier New" pitchFamily="49" charset="0"/>
                <a:cs typeface="Courier New" pitchFamily="49" charset="0"/>
              </a:rPr>
              <a:t>Не подходит ни одно условие"</a:t>
            </a:r>
          </a:p>
          <a:p>
            <a:pPr marL="0" indent="0">
              <a:buNone/>
            </a:pPr>
            <a:r>
              <a:rPr lang="ru-RU" sz="19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End Select</a:t>
            </a:r>
          </a:p>
          <a:p>
            <a:pPr marL="0" indent="0"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End Sub</a:t>
            </a:r>
            <a:endParaRPr lang="ru-RU" sz="19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6176963"/>
            <a:ext cx="4572000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bg1"/>
                </a:solidFill>
              </a:rPr>
              <a:t>Откройте файл «Проверка условий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en-US" sz="1600" dirty="0" err="1" smtClean="0">
                <a:solidFill>
                  <a:schemeClr val="bg1"/>
                </a:solidFill>
              </a:rPr>
              <a:t>xls</a:t>
            </a:r>
            <a:r>
              <a:rPr lang="ru-RU" sz="1600" dirty="0" smtClean="0">
                <a:solidFill>
                  <a:schemeClr val="bg1"/>
                </a:solidFill>
              </a:rPr>
              <a:t>»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5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Задание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484784"/>
            <a:ext cx="7886700" cy="46921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Напишите </a:t>
            </a:r>
            <a:r>
              <a:rPr lang="ru-RU" dirty="0"/>
              <a:t>макрос, который будет спрашивать у пользователя дату рождения, вычислять его возраст в </a:t>
            </a:r>
            <a:r>
              <a:rPr lang="ru-RU" dirty="0" smtClean="0"/>
              <a:t>годах и </a:t>
            </a:r>
            <a:r>
              <a:rPr lang="ru-RU" dirty="0"/>
              <a:t>выводить в окне </a:t>
            </a:r>
            <a:r>
              <a:rPr lang="ru-RU" dirty="0" err="1"/>
              <a:t>MsgBox</a:t>
            </a:r>
            <a:r>
              <a:rPr lang="ru-RU" dirty="0"/>
              <a:t> статус следующим образом</a:t>
            </a:r>
            <a:r>
              <a:rPr lang="ru-RU" dirty="0" smtClean="0"/>
              <a:t>:</a:t>
            </a:r>
            <a:br>
              <a:rPr lang="ru-RU" dirty="0" smtClean="0"/>
            </a:br>
            <a:endParaRPr lang="ru-RU" dirty="0"/>
          </a:p>
          <a:p>
            <a:pPr marL="0" indent="0">
              <a:buNone/>
            </a:pPr>
            <a:r>
              <a:rPr lang="ru-RU" dirty="0" smtClean="0"/>
              <a:t>меньше </a:t>
            </a:r>
            <a:r>
              <a:rPr lang="ru-RU" dirty="0"/>
              <a:t>7 лет - детский сад</a:t>
            </a:r>
          </a:p>
          <a:p>
            <a:pPr marL="0" indent="0">
              <a:buNone/>
            </a:pPr>
            <a:r>
              <a:rPr lang="ru-RU" dirty="0" smtClean="0"/>
              <a:t>от </a:t>
            </a:r>
            <a:r>
              <a:rPr lang="ru-RU" dirty="0"/>
              <a:t>8 до 15 лет - школьник</a:t>
            </a:r>
          </a:p>
          <a:p>
            <a:pPr marL="0" indent="0">
              <a:buNone/>
            </a:pPr>
            <a:r>
              <a:rPr lang="ru-RU" dirty="0" smtClean="0"/>
              <a:t>от </a:t>
            </a:r>
            <a:r>
              <a:rPr lang="ru-RU" dirty="0"/>
              <a:t>16 до 22 лет - студент</a:t>
            </a:r>
          </a:p>
          <a:p>
            <a:pPr marL="0" indent="0">
              <a:buNone/>
            </a:pPr>
            <a:r>
              <a:rPr lang="ru-RU" dirty="0" smtClean="0"/>
              <a:t>больше </a:t>
            </a:r>
            <a:r>
              <a:rPr lang="ru-RU" dirty="0"/>
              <a:t>22 лет </a:t>
            </a:r>
            <a:r>
              <a:rPr lang="ru-RU" dirty="0" smtClean="0"/>
              <a:t>– взрослый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При </a:t>
            </a:r>
            <a:r>
              <a:rPr lang="ru-RU" dirty="0"/>
              <a:t>вводе некорректной даты макрос должен выдавать пользователю сообщение об ошибке</a:t>
            </a:r>
          </a:p>
        </p:txBody>
      </p:sp>
    </p:spTree>
    <p:extLst>
      <p:ext uri="{BB962C8B-B14F-4D97-AF65-F5344CB8AC3E}">
        <p14:creationId xmlns:p14="http://schemas.microsoft.com/office/powerpoint/2010/main" val="14265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Мотивация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883294"/>
              </p:ext>
            </p:extLst>
          </p:nvPr>
        </p:nvGraphicFramePr>
        <p:xfrm>
          <a:off x="251520" y="1556792"/>
          <a:ext cx="864096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10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7E9834-89A3-421A-8D73-8778E855A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57E9834-89A3-421A-8D73-8778E855A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40D581-4423-42AB-946A-C1FD06B9E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3E40D581-4423-42AB-946A-C1FD06B9EC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68ECCB-694A-48C9-8B6F-1CA5A9A89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7D68ECCB-694A-48C9-8B6F-1CA5A9A898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60A150-B431-4C8F-A7E2-87389F9FF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D860A150-B431-4C8F-A7E2-87389F9FF6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F5DFFC-09AF-480E-B088-C264938C4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97F5DFFC-09AF-480E-B088-C264938C4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D4A8FC-E658-41B9-A86C-2CF090CAAF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AED4A8FC-E658-41B9-A86C-2CF090CAAF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Функции ввода-вывода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0007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Функция </a:t>
            </a:r>
            <a:r>
              <a:rPr lang="en-US" dirty="0" err="1"/>
              <a:t>MsgBox</a:t>
            </a:r>
            <a:r>
              <a:rPr lang="ru-RU" dirty="0"/>
              <a:t> для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ru-RU" dirty="0" smtClean="0"/>
              <a:t>вывода </a:t>
            </a:r>
            <a:r>
              <a:rPr lang="ru-RU" dirty="0"/>
              <a:t>сообщений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Синтаксис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MsgBox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Текст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Тип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Заголовок</a:t>
            </a:r>
          </a:p>
          <a:p>
            <a:r>
              <a:rPr lang="ru-RU" dirty="0"/>
              <a:t>Пример</a:t>
            </a: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MsgBox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Неправильная дата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vbCritical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Ошибка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</a:t>
            </a:r>
          </a:p>
          <a:p>
            <a:r>
              <a:rPr lang="ru-RU" dirty="0"/>
              <a:t>Основные типы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vbInformation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vbQuestion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vbExclamation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vbCritical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5092464"/>
            <a:ext cx="1672451" cy="121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67" y="3823626"/>
            <a:ext cx="1487414" cy="121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67" y="5092464"/>
            <a:ext cx="1487414" cy="121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3817304"/>
            <a:ext cx="1672451" cy="121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67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Функция </a:t>
            </a:r>
            <a:r>
              <a:rPr lang="en-US" dirty="0" err="1"/>
              <a:t>MsgBox</a:t>
            </a:r>
            <a:r>
              <a:rPr lang="ru-RU" dirty="0"/>
              <a:t> </a:t>
            </a:r>
            <a:r>
              <a:rPr lang="ru-RU" dirty="0" smtClean="0"/>
              <a:t>с</a:t>
            </a:r>
            <a:r>
              <a:rPr lang="en-US" dirty="0" smtClean="0"/>
              <a:t> </a:t>
            </a:r>
            <a:r>
              <a:rPr lang="ru-RU" dirty="0" smtClean="0"/>
              <a:t>ответом </a:t>
            </a:r>
            <a:r>
              <a:rPr lang="en-US" dirty="0" smtClean="0"/>
              <a:t>	</a:t>
            </a:r>
            <a:r>
              <a:rPr lang="ru-RU" dirty="0" smtClean="0"/>
              <a:t>пользователя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Ответы на простые вопросы (да, нет…)</a:t>
            </a:r>
            <a:endParaRPr lang="en-US" dirty="0"/>
          </a:p>
          <a:p>
            <a:r>
              <a:rPr lang="ru-RU" dirty="0"/>
              <a:t>Синтаксис</a:t>
            </a:r>
          </a:p>
          <a:p>
            <a:pPr lvl="1"/>
            <a:r>
              <a:rPr lang="en-US" dirty="0">
                <a:latin typeface="Courier New" pitchFamily="49" charset="0"/>
                <a:cs typeface="Courier New" pitchFamily="49" charset="0"/>
              </a:rPr>
              <a:t>Response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MsgBox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Текст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Тип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Заголовок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ru-RU" dirty="0" smtClean="0"/>
              <a:t>К </a:t>
            </a:r>
            <a:r>
              <a:rPr lang="ru-RU" dirty="0"/>
              <a:t>типу добавляются кнопки ответа</a:t>
            </a: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vbYesNo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vbRetryCancel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  <a:cs typeface="Courier New" pitchFamily="49" charset="0"/>
              </a:rPr>
              <a:t>vbOKCancel</a:t>
            </a:r>
            <a:r>
              <a:rPr lang="ru-RU" dirty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ru-RU" dirty="0"/>
              <a:t>Выдает в </a:t>
            </a:r>
            <a:r>
              <a:rPr lang="en-US" dirty="0"/>
              <a:t>Response</a:t>
            </a:r>
            <a:r>
              <a:rPr lang="ru-RU" dirty="0"/>
              <a:t> значения констант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vbOK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vbCancel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vbYes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vbNo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Функция </a:t>
            </a:r>
            <a:r>
              <a:rPr lang="en-US" dirty="0" err="1"/>
              <a:t>MsgBox</a:t>
            </a:r>
            <a:r>
              <a:rPr lang="ru-RU" dirty="0"/>
              <a:t> </a:t>
            </a:r>
            <a:r>
              <a:rPr lang="ru-RU" dirty="0" smtClean="0"/>
              <a:t>с </a:t>
            </a:r>
            <a:r>
              <a:rPr lang="ru-RU" dirty="0"/>
              <a:t>ответом </a:t>
            </a:r>
            <a:r>
              <a:rPr lang="en-US" dirty="0" smtClean="0"/>
              <a:t>	</a:t>
            </a:r>
            <a:r>
              <a:rPr lang="ru-RU" dirty="0" smtClean="0"/>
              <a:t>пользователя. Пример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2135461"/>
            <a:ext cx="6591300" cy="14192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423" y="4010669"/>
            <a:ext cx="2257425" cy="12001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376" y="4005064"/>
            <a:ext cx="1219200" cy="12001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4005064"/>
            <a:ext cx="15049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9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Функция </a:t>
            </a:r>
            <a:r>
              <a:rPr lang="en-US" dirty="0" err="1"/>
              <a:t>Debug.Print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Выводит только в окно </a:t>
            </a:r>
            <a:r>
              <a:rPr lang="en-US" dirty="0"/>
              <a:t>Immediate (</a:t>
            </a:r>
            <a:r>
              <a:rPr lang="en-US" dirty="0" err="1"/>
              <a:t>Ctrl+G</a:t>
            </a:r>
            <a:r>
              <a:rPr lang="en-US" dirty="0"/>
              <a:t>)</a:t>
            </a:r>
          </a:p>
          <a:p>
            <a:r>
              <a:rPr lang="ru-RU" dirty="0"/>
              <a:t>Удобен для</a:t>
            </a:r>
          </a:p>
          <a:p>
            <a:pPr lvl="1"/>
            <a:r>
              <a:rPr lang="ru-RU" dirty="0"/>
              <a:t>Контроля значений переменных</a:t>
            </a:r>
          </a:p>
          <a:p>
            <a:pPr lvl="1"/>
            <a:r>
              <a:rPr lang="ru-RU" dirty="0"/>
              <a:t>Вывода служебной информации</a:t>
            </a:r>
          </a:p>
          <a:p>
            <a:pPr lvl="1"/>
            <a:r>
              <a:rPr lang="ru-RU" dirty="0"/>
              <a:t>Отладки</a:t>
            </a:r>
          </a:p>
          <a:p>
            <a:r>
              <a:rPr lang="ru-RU" dirty="0"/>
              <a:t>Синтаксис</a:t>
            </a: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Debug.Print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Выражение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9" t="76633" r="901" b="1168"/>
          <a:stretch/>
        </p:blipFill>
        <p:spPr bwMode="auto">
          <a:xfrm>
            <a:off x="1283854" y="4981864"/>
            <a:ext cx="6576291" cy="133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54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Функция </a:t>
            </a:r>
            <a:r>
              <a:rPr lang="en-US" dirty="0" err="1"/>
              <a:t>InputBox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Простой ввод - текст и числа</a:t>
            </a:r>
          </a:p>
          <a:p>
            <a:r>
              <a:rPr lang="ru-RU" dirty="0"/>
              <a:t>Никаких проверок вводимой информации</a:t>
            </a:r>
          </a:p>
          <a:p>
            <a:r>
              <a:rPr lang="ru-RU" dirty="0"/>
              <a:t>Синтаксис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Response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InputBox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ru-RU" sz="2000" dirty="0" err="1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Текст</a:t>
            </a:r>
            <a:r>
              <a:rPr lang="ru-RU" sz="2000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ru-RU" sz="2000" dirty="0" err="1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Заголовок</a:t>
            </a:r>
            <a:r>
              <a:rPr lang="ru-RU" sz="2000" dirty="0" err="1">
                <a:latin typeface="Courier New" pitchFamily="49" charset="0"/>
                <a:cs typeface="Courier New" pitchFamily="49" charset="0"/>
              </a:rPr>
              <a:t>,</a:t>
            </a:r>
            <a:r>
              <a:rPr lang="ru-RU" sz="2000" dirty="0" err="1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Знач_по_умолч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ru-RU" dirty="0"/>
              <a:t>Пример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Response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InputBox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Введите 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ваше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имя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”,”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Запрос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”,”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Иван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5013176"/>
            <a:ext cx="35528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6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Метод </a:t>
            </a:r>
            <a:r>
              <a:rPr lang="en-US" dirty="0" err="1"/>
              <a:t>Applicaton.InputBox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7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Более совершенная версия функции </a:t>
            </a:r>
            <a:r>
              <a:rPr lang="en-US" dirty="0" err="1"/>
              <a:t>InputBox</a:t>
            </a:r>
            <a:endParaRPr lang="en-US" dirty="0"/>
          </a:p>
          <a:p>
            <a:pPr lvl="1"/>
            <a:r>
              <a:rPr lang="ru-RU" dirty="0"/>
              <a:t>Позволяет задать тип ожидаемых данных</a:t>
            </a:r>
          </a:p>
          <a:p>
            <a:pPr lvl="1"/>
            <a:r>
              <a:rPr lang="ru-RU" dirty="0"/>
              <a:t>Проверяет данные на входе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Type </a:t>
            </a:r>
            <a:r>
              <a:rPr lang="en-US" dirty="0"/>
              <a:t>– </a:t>
            </a:r>
            <a:r>
              <a:rPr lang="ru-RU" dirty="0"/>
              <a:t>задает тип данных на входе</a:t>
            </a:r>
          </a:p>
          <a:p>
            <a:pPr lvl="1"/>
            <a:r>
              <a:rPr lang="ru-RU" dirty="0"/>
              <a:t>0 – формула</a:t>
            </a:r>
          </a:p>
          <a:p>
            <a:pPr lvl="1"/>
            <a:r>
              <a:rPr lang="ru-RU" dirty="0"/>
              <a:t>1 – число</a:t>
            </a:r>
          </a:p>
          <a:p>
            <a:pPr lvl="1"/>
            <a:r>
              <a:rPr lang="ru-RU" dirty="0"/>
              <a:t>2 – текст</a:t>
            </a:r>
          </a:p>
          <a:p>
            <a:pPr lvl="1"/>
            <a:r>
              <a:rPr lang="ru-RU" dirty="0"/>
              <a:t>8 – ссылка на </a:t>
            </a:r>
            <a:r>
              <a:rPr lang="ru-RU" dirty="0" smtClean="0"/>
              <a:t>диапазон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771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ru-RU" sz="22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ru-RU" sz="22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Response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Application.InputBox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(Prompt:=“</a:t>
            </a:r>
            <a:r>
              <a:rPr lang="ru-RU" sz="2200" dirty="0">
                <a:latin typeface="Courier New" pitchFamily="49" charset="0"/>
                <a:cs typeface="Courier New" pitchFamily="49" charset="0"/>
              </a:rPr>
              <a:t>Сколько вам лет?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”, Title:=“</a:t>
            </a:r>
            <a:r>
              <a:rPr lang="ru-RU" sz="2200" dirty="0">
                <a:latin typeface="Courier New" pitchFamily="49" charset="0"/>
                <a:cs typeface="Courier New" pitchFamily="49" charset="0"/>
              </a:rPr>
              <a:t>Вопрос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”</a:t>
            </a:r>
            <a:r>
              <a:rPr lang="ru-RU" sz="2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Type:=1)</a:t>
            </a:r>
            <a:endParaRPr lang="ru-RU" sz="22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ru-RU" sz="22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Set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MyRange = 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Application.InputBox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(Prompt:=</a:t>
            </a:r>
            <a:r>
              <a:rPr lang="ru-RU" sz="2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“</a:t>
            </a:r>
            <a:r>
              <a:rPr lang="ru-RU" sz="2200" dirty="0">
                <a:latin typeface="Courier New" pitchFamily="49" charset="0"/>
                <a:cs typeface="Courier New" pitchFamily="49" charset="0"/>
              </a:rPr>
              <a:t>Выделите ячейки для анализа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”, Title:=“</a:t>
            </a:r>
            <a:r>
              <a:rPr lang="ru-RU" sz="2200" dirty="0">
                <a:latin typeface="Courier New" pitchFamily="49" charset="0"/>
                <a:cs typeface="Courier New" pitchFamily="49" charset="0"/>
              </a:rPr>
              <a:t>Вопрос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”</a:t>
            </a:r>
            <a:r>
              <a:rPr lang="ru-RU" sz="22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Type:=</a:t>
            </a:r>
            <a:r>
              <a:rPr lang="ru-RU" sz="2200" dirty="0">
                <a:latin typeface="Courier New" pitchFamily="49" charset="0"/>
                <a:cs typeface="Courier New" pitchFamily="49" charset="0"/>
              </a:rPr>
              <a:t>8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ru-RU" sz="2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8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Диалоговые </a:t>
            </a:r>
            <a:r>
              <a:rPr lang="ru-RU" dirty="0"/>
              <a:t>окна работы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ru-RU" dirty="0" smtClean="0"/>
              <a:t>с </a:t>
            </a:r>
            <a:r>
              <a:rPr lang="ru-RU" dirty="0"/>
              <a:t>файлами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76871"/>
            <a:ext cx="7886700" cy="390009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Методы объекта </a:t>
            </a:r>
            <a:r>
              <a:rPr lang="en-US" dirty="0"/>
              <a:t>Application</a:t>
            </a: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GetOpenFileName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GetSaveAsFileName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dirty="0"/>
              <a:t>Выводят диалоговые окна открытия/сохранения файла</a:t>
            </a:r>
          </a:p>
          <a:p>
            <a:pPr marL="0" indent="0">
              <a:buNone/>
            </a:pPr>
            <a:r>
              <a:rPr lang="ru-RU" dirty="0"/>
              <a:t>Синтаксис</a:t>
            </a:r>
          </a:p>
          <a:p>
            <a:pPr marL="365760" lvl="1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Application.GetOpenFileName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ru-RU" sz="2000" i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Фильтр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ru-RU" sz="2000" i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Фильтр_по_умолчанию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ru-RU" sz="2000" i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Заголовок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ru-RU" sz="2000" i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Мультивыбор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176963"/>
            <a:ext cx="4572000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bg1"/>
                </a:solidFill>
              </a:rPr>
              <a:t>Откройте файл «Ввод-вывод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en-US" sz="1600" dirty="0" err="1" smtClean="0">
                <a:solidFill>
                  <a:schemeClr val="bg1"/>
                </a:solidFill>
              </a:rPr>
              <a:t>xls</a:t>
            </a:r>
            <a:r>
              <a:rPr lang="ru-RU" sz="1600" dirty="0" smtClean="0">
                <a:solidFill>
                  <a:schemeClr val="bg1"/>
                </a:solidFill>
              </a:rPr>
              <a:t>»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/>
              <a:t>	</a:t>
            </a:r>
            <a:r>
              <a:rPr lang="ru-RU" sz="3600" dirty="0" smtClean="0"/>
              <a:t>Задание</a:t>
            </a:r>
            <a:r>
              <a:rPr lang="en-US" sz="3600" dirty="0" smtClean="0"/>
              <a:t>: </a:t>
            </a:r>
            <a:r>
              <a:rPr lang="ru-RU" sz="3600" dirty="0"/>
              <a:t>Камень, Ножницы, Бумага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Запросите у пользователя число от 1 до 3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Cint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(Answer)</a:t>
            </a:r>
            <a:endParaRPr lang="en-US" sz="2000" dirty="0" smtClean="0"/>
          </a:p>
          <a:p>
            <a:r>
              <a:rPr lang="ru-RU" sz="2400" dirty="0" smtClean="0"/>
              <a:t>Получите случайное число – ответ от </a:t>
            </a:r>
            <a:r>
              <a:rPr lang="en-US" sz="2400" dirty="0" smtClean="0"/>
              <a:t>VBA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(3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Rnd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 + 1)</a:t>
            </a:r>
            <a:endParaRPr lang="ru-RU" sz="2000" dirty="0" smtClean="0"/>
          </a:p>
          <a:p>
            <a:r>
              <a:rPr lang="ru-RU" sz="2400" dirty="0" smtClean="0"/>
              <a:t>Выведите сообщение в окно </a:t>
            </a:r>
            <a:r>
              <a:rPr lang="en-US" sz="2400" dirty="0" smtClean="0"/>
              <a:t>Immediate </a:t>
            </a:r>
            <a:r>
              <a:rPr lang="ru-RU" sz="2400" dirty="0" smtClean="0"/>
              <a:t>с результатом</a:t>
            </a:r>
          </a:p>
          <a:p>
            <a:pPr lvl="1"/>
            <a:r>
              <a:rPr lang="ru-RU" sz="2000" dirty="0" smtClean="0"/>
              <a:t>Пользователь </a:t>
            </a:r>
            <a:r>
              <a:rPr lang="ru-RU" sz="2000" dirty="0"/>
              <a:t>выбрал (Камень</a:t>
            </a:r>
            <a:r>
              <a:rPr lang="en-US" sz="2000" dirty="0"/>
              <a:t>/</a:t>
            </a:r>
            <a:r>
              <a:rPr lang="ru-RU" sz="2000" dirty="0"/>
              <a:t>Ножницы</a:t>
            </a:r>
            <a:r>
              <a:rPr lang="en-US" sz="2000" dirty="0"/>
              <a:t>/</a:t>
            </a:r>
            <a:r>
              <a:rPr lang="ru-RU" sz="2000" dirty="0"/>
              <a:t>Бумага)</a:t>
            </a:r>
            <a:endParaRPr lang="ru-RU" sz="2000" dirty="0" smtClean="0"/>
          </a:p>
          <a:p>
            <a:pPr lvl="1"/>
            <a:r>
              <a:rPr lang="ru-RU" sz="2000" dirty="0" smtClean="0"/>
              <a:t>Компьютер выбрал (Камень</a:t>
            </a:r>
            <a:r>
              <a:rPr lang="en-US" sz="2000" dirty="0" smtClean="0"/>
              <a:t>/</a:t>
            </a:r>
            <a:r>
              <a:rPr lang="ru-RU" sz="2000" dirty="0" smtClean="0"/>
              <a:t>Ножницы</a:t>
            </a:r>
            <a:r>
              <a:rPr lang="en-US" sz="2000" dirty="0" smtClean="0"/>
              <a:t>/</a:t>
            </a:r>
            <a:r>
              <a:rPr lang="ru-RU" sz="2000" dirty="0" smtClean="0"/>
              <a:t>Бумага)</a:t>
            </a:r>
          </a:p>
          <a:p>
            <a:pPr lvl="1"/>
            <a:r>
              <a:rPr lang="ru-RU" sz="2000" dirty="0" smtClean="0"/>
              <a:t>Результат</a:t>
            </a:r>
            <a:r>
              <a:rPr lang="en-US" sz="2000" dirty="0" smtClean="0"/>
              <a:t>: </a:t>
            </a:r>
            <a:r>
              <a:rPr lang="ru-RU" sz="2000" dirty="0" smtClean="0"/>
              <a:t>Выиграл (Пользователь</a:t>
            </a:r>
            <a:r>
              <a:rPr lang="en-US" sz="2000" dirty="0" smtClean="0"/>
              <a:t>/</a:t>
            </a:r>
            <a:r>
              <a:rPr lang="ru-RU" sz="2000" dirty="0" smtClean="0"/>
              <a:t>Компьютер</a:t>
            </a:r>
            <a:r>
              <a:rPr lang="en-US" sz="2000" dirty="0" smtClean="0"/>
              <a:t>/</a:t>
            </a:r>
            <a:r>
              <a:rPr lang="ru-RU" sz="2000" dirty="0" smtClean="0"/>
              <a:t>Ничья</a:t>
            </a:r>
            <a:r>
              <a:rPr lang="en-US" sz="2000" dirty="0" smtClean="0"/>
              <a:t>)</a:t>
            </a:r>
            <a:endParaRPr lang="ru-RU" sz="2400" dirty="0" smtClean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6176963"/>
            <a:ext cx="7308304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fontAlgn="auto">
              <a:spcAft>
                <a:spcPts val="0"/>
              </a:spcAft>
              <a:buClrTx/>
              <a:buSzTx/>
              <a:buNone/>
            </a:pPr>
            <a:r>
              <a:rPr lang="ru-RU" sz="1600" dirty="0"/>
              <a:t>Камень тупит </a:t>
            </a:r>
            <a:r>
              <a:rPr lang="ru-RU" sz="1600" dirty="0" smtClean="0"/>
              <a:t>ножницы. Ножницы режут бумагу. Бумага накрывает камень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1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93" y="0"/>
            <a:ext cx="9130907" cy="1325563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Способы создания макроса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497101"/>
              </p:ext>
            </p:extLst>
          </p:nvPr>
        </p:nvGraphicFramePr>
        <p:xfrm>
          <a:off x="1448197" y="1690688"/>
          <a:ext cx="6247606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52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solidFill>
                  <a:schemeClr val="bg1"/>
                </a:solidFill>
              </a:rPr>
              <a:t>Работа с диапазонами</a:t>
            </a:r>
          </a:p>
        </p:txBody>
      </p:sp>
    </p:spTree>
    <p:extLst>
      <p:ext uri="{BB962C8B-B14F-4D97-AF65-F5344CB8AC3E}">
        <p14:creationId xmlns:p14="http://schemas.microsoft.com/office/powerpoint/2010/main" val="315858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Виды </a:t>
            </a:r>
            <a:r>
              <a:rPr lang="ru-RU" dirty="0"/>
              <a:t>ссылок на диапазон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48369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Объект </a:t>
            </a:r>
            <a:r>
              <a:rPr lang="en-US" dirty="0"/>
              <a:t>Range</a:t>
            </a:r>
            <a:endParaRPr lang="ru-RU" dirty="0"/>
          </a:p>
          <a:p>
            <a:pPr lvl="1"/>
            <a:r>
              <a:rPr lang="en-US" sz="1600" dirty="0">
                <a:latin typeface="Courier New" pitchFamily="49" charset="0"/>
                <a:cs typeface="Courier New" pitchFamily="49" charset="0"/>
              </a:rPr>
              <a:t>Workbooks(“</a:t>
            </a:r>
            <a:r>
              <a:rPr lang="ru-RU" sz="1600" dirty="0">
                <a:latin typeface="Courier New" pitchFamily="49" charset="0"/>
                <a:cs typeface="Courier New" pitchFamily="49" charset="0"/>
              </a:rPr>
              <a:t>Отчет.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xls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”).Worksheets(“</a:t>
            </a:r>
            <a:r>
              <a:rPr lang="ru-RU" sz="1600" dirty="0">
                <a:latin typeface="Courier New" pitchFamily="49" charset="0"/>
                <a:cs typeface="Courier New" pitchFamily="49" charset="0"/>
              </a:rPr>
              <a:t>Лист1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”).Range(“A1”).Value = 5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Worksheets(“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Лист1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”).Range(“A1”).Value = 5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Range(“A1”).Value = 5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Range(“A1”,“B3”) = 5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Range(“A1,B3”) =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ru-RU" dirty="0"/>
              <a:t>Свойство </a:t>
            </a:r>
            <a:r>
              <a:rPr lang="en-US" dirty="0"/>
              <a:t>Cells </a:t>
            </a:r>
            <a:r>
              <a:rPr lang="ru-RU" dirty="0"/>
              <a:t>объекта </a:t>
            </a:r>
            <a:r>
              <a:rPr lang="en-US" dirty="0"/>
              <a:t>Worksheets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Worksheets(“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Лист1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”).Cells(2,3).Value = 5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Cells(2,3).Value = 5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Range(Cells(2,2),Cells(4,3)) =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ru-RU" dirty="0"/>
              <a:t>Объекты </a:t>
            </a:r>
            <a:r>
              <a:rPr lang="en-US" dirty="0"/>
              <a:t>Selection</a:t>
            </a:r>
            <a:r>
              <a:rPr lang="ru-RU" dirty="0"/>
              <a:t> и </a:t>
            </a:r>
            <a:r>
              <a:rPr lang="en-US" dirty="0" err="1"/>
              <a:t>ActiveCell</a:t>
            </a:r>
            <a:endParaRPr lang="ru-RU" dirty="0"/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ActiveSheet.Selection.Value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5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Selection.Value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5</a:t>
            </a: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ActiveCell.Value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5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8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свойства диапазона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Содержимое ячеек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Range(“A1”).Value = 5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Range(“A1”).Formula = “=B1+$D$2”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Range(“A1”).Formula = “=SUM(A2:A5)”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FormulaLocal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“=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СУММ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(A2:A5)”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Range(“C1:C5”).FormulaR1C1 = “=RC[-2]+RC[-1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]”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ru-RU" dirty="0"/>
              <a:t>Размеры диапазона</a:t>
            </a:r>
            <a:endParaRPr lang="en-US" dirty="0"/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Columns.Count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Rows.Count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Cells.Count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CurrentRegion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09" y="4784499"/>
            <a:ext cx="5245625" cy="2041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2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Форматирование диапазона</a:t>
            </a:r>
            <a:r>
              <a:rPr lang="en-US" dirty="0" smtClean="0"/>
              <a:t>:  	Font </a:t>
            </a:r>
            <a:r>
              <a:rPr lang="ru-RU" dirty="0"/>
              <a:t>и </a:t>
            </a:r>
            <a:r>
              <a:rPr lang="en-US" dirty="0"/>
              <a:t>Interior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0486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Шрифт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Font.Name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“Arial Black”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Font.Size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24</a:t>
            </a: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Font.ColorIndex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6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Font.Bold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True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Font.Italic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True</a:t>
            </a:r>
          </a:p>
          <a:p>
            <a:pPr lvl="1"/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ru-RU" dirty="0"/>
              <a:t>Заливка</a:t>
            </a:r>
            <a:endParaRPr lang="en-US" dirty="0"/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Interior.ColorIndex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3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Interior.Color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RGB(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127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255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0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7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Обрамление </a:t>
            </a:r>
            <a:r>
              <a:rPr lang="ru-RU" dirty="0"/>
              <a:t>диапазона</a:t>
            </a:r>
            <a:r>
              <a:rPr lang="en-US" dirty="0"/>
              <a:t> – </a:t>
            </a:r>
            <a:r>
              <a:rPr lang="en-US" dirty="0" smtClean="0"/>
              <a:t>	</a:t>
            </a:r>
            <a:r>
              <a:rPr lang="ru-RU" dirty="0" smtClean="0"/>
              <a:t>свойство </a:t>
            </a:r>
            <a:r>
              <a:rPr lang="en-US" dirty="0"/>
              <a:t>Borders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Выбор </a:t>
            </a:r>
            <a:r>
              <a:rPr lang="ru-RU" dirty="0"/>
              <a:t>границы</a:t>
            </a:r>
          </a:p>
          <a:p>
            <a:pPr marL="365760" lvl="1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Range(“A1").Borders(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xlEdgeBottom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LineStyle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xlContinuous</a:t>
            </a:r>
            <a:endParaRPr lang="en-US" sz="2000" dirty="0"/>
          </a:p>
          <a:p>
            <a:pPr lvl="1"/>
            <a:endParaRPr lang="ru-RU" dirty="0"/>
          </a:p>
          <a:p>
            <a:pPr marL="0" indent="0">
              <a:buNone/>
            </a:pPr>
            <a:r>
              <a:rPr lang="ru-RU" dirty="0"/>
              <a:t>Толщина границы</a:t>
            </a:r>
            <a:endParaRPr lang="en-US" dirty="0"/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Range(“A1").Borders(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xlEdgeTop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).Weight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xlThin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Цвет линий</a:t>
            </a: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Range(“A1").Borders(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xlEdgeLeft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ColorIndex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3 </a:t>
            </a:r>
          </a:p>
        </p:txBody>
      </p:sp>
    </p:spTree>
    <p:extLst>
      <p:ext uri="{BB962C8B-B14F-4D97-AF65-F5344CB8AC3E}">
        <p14:creationId xmlns:p14="http://schemas.microsoft.com/office/powerpoint/2010/main" val="16504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методы</a:t>
            </a:r>
            <a:r>
              <a:rPr lang="en-US" dirty="0"/>
              <a:t> </a:t>
            </a:r>
            <a:r>
              <a:rPr lang="ru-RU" dirty="0"/>
              <a:t>объекта </a:t>
            </a:r>
            <a:r>
              <a:rPr lang="en-US" dirty="0"/>
              <a:t>Range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916833"/>
            <a:ext cx="7886700" cy="42601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Выделение и </a:t>
            </a:r>
            <a:r>
              <a:rPr lang="ru-RU" dirty="0" smtClean="0"/>
              <a:t>активация</a:t>
            </a:r>
          </a:p>
          <a:p>
            <a:pPr marL="0" indent="0">
              <a:buNone/>
            </a:pPr>
            <a:endParaRPr lang="ru-RU" dirty="0"/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Range(“A1:D5”).Select</a:t>
            </a: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Range(“B3”).Activate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ru-RU" dirty="0"/>
              <a:t>Очистка и удаление</a:t>
            </a:r>
          </a:p>
          <a:p>
            <a:pPr marL="457200" lvl="1" indent="0">
              <a:buNone/>
            </a:pP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(“A1”).Clear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ClearContents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ClearFormats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ClearComments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Delete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995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Изменение </a:t>
            </a:r>
            <a:r>
              <a:rPr lang="ru-RU" dirty="0"/>
              <a:t>размеров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ru-RU" dirty="0" smtClean="0"/>
              <a:t>и </a:t>
            </a:r>
            <a:r>
              <a:rPr lang="ru-RU" dirty="0"/>
              <a:t>сдвиг диапазона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Изменение </a:t>
            </a:r>
            <a:r>
              <a:rPr lang="ru-RU" dirty="0" smtClean="0"/>
              <a:t>размеров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Range(“B2”).Resize(3,4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Range(“B2:C3”).Resize(3,5)</a:t>
            </a:r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r>
              <a:rPr lang="ru-RU" dirty="0" smtClean="0"/>
              <a:t>Сдвиг</a:t>
            </a:r>
          </a:p>
          <a:p>
            <a:endParaRPr lang="ru-RU" dirty="0"/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Range(“B2”).Offset(2,3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Range(“C3:D4”).Offset(-1,-2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90688"/>
            <a:ext cx="2520315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6" y="2852852"/>
            <a:ext cx="3122323" cy="89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6" y="4076989"/>
            <a:ext cx="2560320" cy="84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94" y="5229117"/>
            <a:ext cx="232029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3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Пример сдвига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Range(“A1”).Offset(2,1).Resize(5,2)</a:t>
            </a: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Selection.Rows.Count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Selection.Columns.Count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Selection.Resize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(R+1,C+1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).Select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690688"/>
            <a:ext cx="1833563" cy="124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0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Копирование </a:t>
            </a:r>
            <a:r>
              <a:rPr lang="ru-RU" dirty="0"/>
              <a:t>диапазона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Прямое копирование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Range(“A1:B3”).Copy destination:=Range(“F10”)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Worksheets(“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Лист1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”).Range(“A1:B3”).Copy destination:=Worksheets(“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Лист2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”).Range(“E5”)</a:t>
            </a:r>
            <a:endParaRPr lang="en-US" dirty="0"/>
          </a:p>
          <a:p>
            <a:pPr marL="0" indent="0">
              <a:spcBef>
                <a:spcPts val="1800"/>
              </a:spcBef>
              <a:buNone/>
            </a:pPr>
            <a:r>
              <a:rPr lang="ru-RU" dirty="0"/>
              <a:t>Копирование через буфер</a:t>
            </a: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Range(“A1:B3”).Copy</a:t>
            </a: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Range(“E5”).Activate</a:t>
            </a:r>
          </a:p>
          <a:p>
            <a:pPr marL="365760" lvl="1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ActiveSheet.Paste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ru-RU" dirty="0"/>
              <a:t>Специальная вставка</a:t>
            </a: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Range(“A1:B3”).Copy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Range(“E5”).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PasteSpecial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Paste:=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xlPasteAll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ru-RU" sz="2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8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Пересечение </a:t>
            </a:r>
            <a:r>
              <a:rPr lang="ru-RU" dirty="0"/>
              <a:t>и объединение </a:t>
            </a:r>
            <a:r>
              <a:rPr lang="en-US" dirty="0" smtClean="0"/>
              <a:t>	</a:t>
            </a:r>
            <a:r>
              <a:rPr lang="ru-RU" dirty="0" smtClean="0"/>
              <a:t>диапазонов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Пересечение</a:t>
            </a:r>
          </a:p>
          <a:p>
            <a:pPr marL="457200" lvl="1" indent="0">
              <a:buNone/>
            </a:pP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Intersect(Range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(“B2:C5”), Range(“C4:D6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ru-RU" dirty="0" smtClean="0"/>
              <a:t>Объединение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Union(Range(“B2:C5”), Range(“C4:D6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”))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97318"/>
            <a:ext cx="2166938" cy="117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13473"/>
            <a:ext cx="2193608" cy="117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6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err="1" smtClean="0"/>
              <a:t>Макрорекордер</a:t>
            </a:r>
            <a:endParaRPr lang="ru-RU" dirty="0"/>
          </a:p>
        </p:txBody>
      </p:sp>
      <p:graphicFrame>
        <p:nvGraphicFramePr>
          <p:cNvPr id="7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15640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14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7E9834-89A3-421A-8D73-8778E855A4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57E9834-89A3-421A-8D73-8778E855A4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40D581-4423-42AB-946A-C1FD06B9E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3E40D581-4423-42AB-946A-C1FD06B9EC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68ECCB-694A-48C9-8B6F-1CA5A9A89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7D68ECCB-694A-48C9-8B6F-1CA5A9A898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60A150-B431-4C8F-A7E2-87389F9FF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D860A150-B431-4C8F-A7E2-87389F9FF6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F5DFFC-09AF-480E-B088-C264938C4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97F5DFFC-09AF-480E-B088-C264938C4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D4A8FC-E658-41B9-A86C-2CF090CAAF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AED4A8FC-E658-41B9-A86C-2CF090CAAF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Что делают эти команды?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Worksheets(“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Счет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”).Cells(3,2).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Font.Bold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True</a:t>
            </a: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Range(“F3”).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CurrentRegion.Interior.ColorIndex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4</a:t>
            </a: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Cells(3,3).Resize(5,1).FormulaR1C1 = “=RC[-1]*2”</a:t>
            </a: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ActiveCell.Resize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(2,2).Select</a:t>
            </a: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Range(“A1,A5”).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Font.Italic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True</a:t>
            </a: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Range(“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A1”, “A5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”).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Font.Italic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 True</a:t>
            </a: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Range(“A1”).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CurrentRegion.Cells.Count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Selection.PasteSpecial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Paste:=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xlPasteValues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Intersect(Range(“B1:B20”),Range(“A5:X5”)).Select</a:t>
            </a: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ActiveCell.Offset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(-1,-1).Resize(5,3).Copy</a:t>
            </a: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Selection.Borders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xlEdgeLeft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LineStyle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xlDot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Range(Cells(1,1),Cells(3,3)).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Interior.ColorIndex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=3</a:t>
            </a: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269875" indent="-269875">
              <a:spcBef>
                <a:spcPts val="1200"/>
              </a:spcBef>
              <a:buFont typeface="+mj-lt"/>
              <a:buAutoNum type="arabicPeriod"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395536" cy="332656"/>
          </a:xfrm>
          <a:prstGeom prst="rect">
            <a:avLst/>
          </a:prstGeom>
        </p:spPr>
        <p:txBody>
          <a:bodyPr/>
          <a:lstStyle/>
          <a:p>
            <a:fld id="{4C62620C-3F0E-4A9D-874D-207E7C1D1AF4}" type="slidenum">
              <a:rPr lang="ru-RU" smtClean="0"/>
              <a:pPr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2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>
                <a:solidFill>
                  <a:schemeClr val="bg1"/>
                </a:solidFill>
              </a:rPr>
              <a:t>Работа с диапазонами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8402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6" y="0"/>
            <a:ext cx="9126654" cy="1325563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Безусловный цикл </a:t>
            </a:r>
            <a:r>
              <a:rPr lang="en-US" dirty="0" smtClean="0"/>
              <a:t>For … Next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772816"/>
            <a:ext cx="8047806" cy="4701136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Выполнение действий заданное количество раз</a:t>
            </a:r>
          </a:p>
          <a:p>
            <a:r>
              <a:rPr lang="ru-RU" dirty="0" smtClean="0"/>
              <a:t>Синтаксис</a:t>
            </a:r>
          </a:p>
          <a:p>
            <a:pPr marL="0" indent="360363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ru-RU" sz="2000" i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ПеременнаяЦикла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ru-RU" sz="20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Старт</a:t>
            </a:r>
            <a:r>
              <a:rPr lang="ru-RU" sz="20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To </a:t>
            </a:r>
            <a:r>
              <a:rPr lang="ru-RU" sz="20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Финиш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Step</a:t>
            </a:r>
            <a:r>
              <a:rPr lang="en-US" sz="20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i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Шаг</a:t>
            </a:r>
          </a:p>
          <a:p>
            <a:pPr marL="0" indent="720725">
              <a:buNone/>
            </a:pPr>
            <a:r>
              <a:rPr lang="ru-RU" sz="2000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</a:p>
          <a:p>
            <a:pPr marL="0" indent="720725">
              <a:buNone/>
            </a:pP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360363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Next </a:t>
            </a:r>
            <a:r>
              <a:rPr lang="ru-RU" sz="2000" i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ПеременнаяЦикла</a:t>
            </a:r>
            <a:endParaRPr lang="ru-RU" sz="2000" i="1" dirty="0" smtClean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dirty="0" smtClean="0"/>
              <a:t>Может быть указан шаг изменения</a:t>
            </a:r>
            <a:r>
              <a:rPr lang="en-US" dirty="0" smtClean="0"/>
              <a:t> (Step)</a:t>
            </a:r>
            <a:endParaRPr lang="ru-RU" dirty="0" smtClean="0"/>
          </a:p>
          <a:p>
            <a:r>
              <a:rPr lang="ru-RU" dirty="0" smtClean="0"/>
              <a:t>Для обратного цикла </a:t>
            </a:r>
            <a:r>
              <a:rPr lang="en-US" dirty="0" smtClean="0"/>
              <a:t>Step&lt;0</a:t>
            </a:r>
          </a:p>
          <a:p>
            <a:r>
              <a:rPr lang="ru-RU" dirty="0" smtClean="0"/>
              <a:t>Для досрочного выхода из цикла - оператор </a:t>
            </a:r>
            <a:br>
              <a:rPr lang="ru-RU" dirty="0" smtClean="0"/>
            </a:br>
            <a:r>
              <a:rPr lang="en-US" dirty="0" smtClean="0"/>
              <a:t>Exit For</a:t>
            </a:r>
          </a:p>
          <a:p>
            <a:r>
              <a:rPr lang="ru-RU" dirty="0" smtClean="0"/>
              <a:t>Циклы могут быть вложенными</a:t>
            </a:r>
            <a:endParaRPr lang="en-US" dirty="0" smtClean="0"/>
          </a:p>
          <a:p>
            <a:endParaRPr lang="ru-RU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176963"/>
            <a:ext cx="7092280" cy="432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bg1"/>
                </a:solidFill>
              </a:rPr>
              <a:t>Откройте файл «Циклы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en-US" sz="1600" dirty="0" err="1" smtClean="0">
                <a:solidFill>
                  <a:schemeClr val="bg1"/>
                </a:solidFill>
              </a:rPr>
              <a:t>xls</a:t>
            </a:r>
            <a:r>
              <a:rPr lang="ru-RU" sz="1600" dirty="0" smtClean="0">
                <a:solidFill>
                  <a:schemeClr val="bg1"/>
                </a:solidFill>
              </a:rPr>
              <a:t>». Выполните задание в модуле 1 (Пифагор)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" y="9463"/>
            <a:ext cx="732772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Цикл прохода по </a:t>
            </a:r>
            <a:r>
              <a:rPr lang="en-US" dirty="0" smtClean="0"/>
              <a:t>	</a:t>
            </a:r>
            <a:r>
              <a:rPr lang="ru-RU" dirty="0" smtClean="0"/>
              <a:t>элементам коллекции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621450"/>
            <a:ext cx="8291264" cy="42690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Синтаксис</a:t>
            </a:r>
          </a:p>
          <a:p>
            <a:pPr marL="0" indent="360363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Each </a:t>
            </a:r>
            <a:r>
              <a:rPr lang="ru-RU" sz="2000" i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Элемент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i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Коллекция</a:t>
            </a:r>
          </a:p>
          <a:p>
            <a:pPr marL="0" indent="720725">
              <a:buNone/>
            </a:pPr>
            <a:r>
              <a:rPr lang="ru-RU" sz="2000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</a:p>
          <a:p>
            <a:pPr marL="0" indent="720725">
              <a:buNone/>
            </a:pP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360363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Next </a:t>
            </a:r>
            <a:r>
              <a:rPr lang="ru-RU" sz="2000" i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Элемент</a:t>
            </a:r>
          </a:p>
          <a:p>
            <a:pPr marL="0" indent="0">
              <a:buNone/>
            </a:pPr>
            <a:r>
              <a:rPr lang="ru-RU" dirty="0" smtClean="0"/>
              <a:t>Примеры:</a:t>
            </a:r>
          </a:p>
          <a:p>
            <a:pPr marL="0" indent="0">
              <a:buNone/>
            </a:pPr>
            <a:endParaRPr lang="ru-RU" dirty="0" smtClean="0"/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Each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cell in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Range(“A1:A5”)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5760" lvl="1" indent="720725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ell.Formula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cell.Value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5760" lvl="1" indent="269875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Next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cell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5760" lvl="1" indent="269875">
              <a:buNone/>
            </a:pP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5760" lvl="1" indent="269875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Each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ru-RU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ActiveBook.Worksheets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5760" lvl="1" indent="720725"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ws.Visible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 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rue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365760" lvl="1" indent="269875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Next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ws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endParaRPr lang="ru-RU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5890538"/>
            <a:ext cx="5220072" cy="71847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chemeClr val="bg1"/>
                </a:solidFill>
              </a:rPr>
              <a:t>Откройте файл «Циклы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en-US" sz="1600" dirty="0" err="1" smtClean="0">
                <a:solidFill>
                  <a:schemeClr val="bg1"/>
                </a:solidFill>
              </a:rPr>
              <a:t>xls</a:t>
            </a:r>
            <a:r>
              <a:rPr lang="ru-RU" sz="1600" dirty="0" smtClean="0">
                <a:solidFill>
                  <a:schemeClr val="bg1"/>
                </a:solidFill>
              </a:rPr>
              <a:t>». Выполните задани</a:t>
            </a:r>
            <a:r>
              <a:rPr lang="ru-RU" sz="1600" dirty="0">
                <a:solidFill>
                  <a:schemeClr val="bg1"/>
                </a:solidFill>
              </a:rPr>
              <a:t>я</a:t>
            </a:r>
            <a:r>
              <a:rPr lang="ru-RU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/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ru-RU" sz="1600" dirty="0" smtClean="0">
                <a:solidFill>
                  <a:schemeClr val="bg1"/>
                </a:solidFill>
              </a:rPr>
              <a:t>в модуле 2 (</a:t>
            </a:r>
            <a:r>
              <a:rPr lang="en-US" sz="1600" dirty="0" err="1" smtClean="0">
                <a:solidFill>
                  <a:schemeClr val="bg1"/>
                </a:solidFill>
              </a:rPr>
              <a:t>Rename_sheet</a:t>
            </a:r>
            <a:r>
              <a:rPr lang="ru-RU" sz="1600" dirty="0" smtClean="0">
                <a:solidFill>
                  <a:schemeClr val="bg1"/>
                </a:solidFill>
              </a:rPr>
              <a:t>, </a:t>
            </a:r>
            <a:r>
              <a:rPr lang="en-US" sz="1600" dirty="0" smtClean="0">
                <a:solidFill>
                  <a:schemeClr val="bg1"/>
                </a:solidFill>
              </a:rPr>
              <a:t>Mark Duplicates</a:t>
            </a:r>
            <a:r>
              <a:rPr lang="ru-RU" sz="1600" dirty="0" smtClean="0">
                <a:solidFill>
                  <a:schemeClr val="bg1"/>
                </a:solidFill>
              </a:rPr>
              <a:t>)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Условный цикл </a:t>
            </a:r>
            <a:r>
              <a:rPr lang="en-US" dirty="0" smtClean="0"/>
              <a:t>Do … Loop: 	</a:t>
            </a:r>
            <a:r>
              <a:rPr lang="ru-RU" dirty="0" smtClean="0"/>
              <a:t>вариант с </a:t>
            </a:r>
            <a:r>
              <a:rPr lang="en-US" dirty="0" smtClean="0"/>
              <a:t>While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348880"/>
            <a:ext cx="8075240" cy="3960440"/>
          </a:xfrm>
        </p:spPr>
        <p:txBody>
          <a:bodyPr/>
          <a:lstStyle/>
          <a:p>
            <a:r>
              <a:rPr lang="ru-RU" dirty="0" smtClean="0"/>
              <a:t>Выполняется пока условие еще верно:</a:t>
            </a:r>
          </a:p>
          <a:p>
            <a:pPr marL="623888" lvl="1" indent="-342900">
              <a:spcBef>
                <a:spcPts val="1800"/>
              </a:spcBef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Do While </a:t>
            </a:r>
            <a:r>
              <a:rPr lang="ru-RU" sz="20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Условие</a:t>
            </a:r>
            <a:endParaRPr lang="ru-RU" sz="2000" i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623888" indent="273050">
              <a:buNone/>
            </a:pPr>
            <a:r>
              <a:rPr lang="ru-RU" sz="2000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</a:p>
          <a:p>
            <a:pPr marL="623888" indent="3175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Loop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623888" indent="-342900">
              <a:buNone/>
            </a:pPr>
            <a:endParaRPr lang="ru-RU" sz="2000" dirty="0" smtClean="0"/>
          </a:p>
          <a:p>
            <a:pPr marL="623888" lvl="1" indent="-342900"/>
            <a:r>
              <a:rPr lang="en-US" sz="2000" dirty="0">
                <a:latin typeface="Courier New" pitchFamily="49" charset="0"/>
                <a:cs typeface="Courier New" pitchFamily="49" charset="0"/>
              </a:rPr>
              <a:t>Do 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623888" indent="273050">
              <a:buNone/>
            </a:pPr>
            <a:r>
              <a:rPr lang="ru-RU" sz="2000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  <a:endParaRPr lang="ru-RU" sz="2000" i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623888" indent="3175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Loop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ru-RU" sz="2000" i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Условие</a:t>
            </a:r>
            <a:endParaRPr lang="en-US" sz="2000" i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195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r>
              <a:rPr lang="ru-RU" dirty="0" smtClean="0"/>
              <a:t>Условный цикл </a:t>
            </a:r>
            <a:r>
              <a:rPr lang="en-US" dirty="0" smtClean="0"/>
              <a:t>Do … Loop</a:t>
            </a:r>
            <a:r>
              <a:rPr lang="en-US" dirty="0"/>
              <a:t>:</a:t>
            </a:r>
            <a:r>
              <a:rPr lang="en-US" dirty="0" smtClean="0"/>
              <a:t> 	</a:t>
            </a:r>
            <a:r>
              <a:rPr lang="ru-RU" dirty="0" smtClean="0"/>
              <a:t>вариант с </a:t>
            </a:r>
            <a:r>
              <a:rPr lang="en-US" dirty="0" smtClean="0"/>
              <a:t>Until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8840"/>
            <a:ext cx="8075240" cy="4485112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Выполняется до тех пор, когда условие станет верным:</a:t>
            </a:r>
          </a:p>
          <a:p>
            <a:pPr marL="623888" lvl="1" indent="-342900">
              <a:spcBef>
                <a:spcPts val="1800"/>
              </a:spcBef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Do Until </a:t>
            </a:r>
            <a:r>
              <a:rPr lang="ru-RU" sz="20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Условие</a:t>
            </a:r>
            <a:endParaRPr lang="ru-RU" sz="2000" i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623888" indent="273050">
              <a:buNone/>
            </a:pPr>
            <a:r>
              <a:rPr lang="ru-RU" sz="2000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</a:p>
          <a:p>
            <a:pPr marL="623888" indent="3175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Loop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623888" indent="-342900">
              <a:buNone/>
            </a:pPr>
            <a:endParaRPr lang="ru-RU" sz="2000" dirty="0" smtClean="0"/>
          </a:p>
          <a:p>
            <a:pPr marL="623888" lvl="1" indent="-342900"/>
            <a:r>
              <a:rPr lang="en-US" sz="2000" dirty="0">
                <a:latin typeface="Courier New" pitchFamily="49" charset="0"/>
                <a:cs typeface="Courier New" pitchFamily="49" charset="0"/>
              </a:rPr>
              <a:t>Do 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  <a:p>
            <a:pPr marL="623888" indent="273050">
              <a:buNone/>
            </a:pPr>
            <a:r>
              <a:rPr lang="ru-RU" sz="2000" i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Действия</a:t>
            </a:r>
            <a:endParaRPr lang="ru-RU" sz="2000" i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623888" indent="3175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Loop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Until </a:t>
            </a:r>
            <a:r>
              <a:rPr lang="ru-RU" sz="2000" i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Условие</a:t>
            </a:r>
            <a:endParaRPr lang="en-US" sz="2000" i="1" dirty="0" smtClean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623888" indent="3175">
              <a:buNone/>
            </a:pPr>
            <a:endParaRPr lang="en-US" sz="2000" i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/>
            <a:r>
              <a:rPr lang="ru-RU" dirty="0"/>
              <a:t>Для досрочного выхода из цикла –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Exit Do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67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Оператор перехода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ru-RU" dirty="0" smtClean="0"/>
              <a:t>к метке </a:t>
            </a:r>
            <a:r>
              <a:rPr lang="en-US" dirty="0" err="1" smtClean="0"/>
              <a:t>GoTo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28650" y="2564903"/>
            <a:ext cx="7886700" cy="3612059"/>
          </a:xfrm>
        </p:spPr>
        <p:txBody>
          <a:bodyPr/>
          <a:lstStyle/>
          <a:p>
            <a:r>
              <a:rPr lang="ru-RU" dirty="0" smtClean="0"/>
              <a:t>Безусловный переход к строке с меткой</a:t>
            </a:r>
          </a:p>
          <a:p>
            <a:r>
              <a:rPr lang="ru-RU" dirty="0" smtClean="0"/>
              <a:t>Пример:</a:t>
            </a:r>
          </a:p>
          <a:p>
            <a:pPr marL="365760" lvl="1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Sub Request</a:t>
            </a:r>
          </a:p>
          <a:p>
            <a:pPr marL="714375" lvl="1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Dim A as Variant</a:t>
            </a:r>
          </a:p>
          <a:p>
            <a:pPr marL="0" lvl="1" indent="0">
              <a:buNone/>
            </a:pP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en-US" sz="20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714375" lvl="1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InputBox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Введите число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Запрос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”)</a:t>
            </a:r>
            <a:endParaRPr lang="ru-RU" sz="2000" dirty="0" smtClean="0">
              <a:latin typeface="Courier New" pitchFamily="49" charset="0"/>
              <a:cs typeface="Courier New" pitchFamily="49" charset="0"/>
            </a:endParaRPr>
          </a:p>
          <a:p>
            <a:pPr marL="714375" lvl="1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If Not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IsNumeric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(A) then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</a:t>
            </a:r>
          </a:p>
          <a:p>
            <a:pPr marL="365760" lvl="1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End Sub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Полилиния 16"/>
          <p:cNvSpPr/>
          <p:nvPr/>
        </p:nvSpPr>
        <p:spPr>
          <a:xfrm>
            <a:off x="1763688" y="4293096"/>
            <a:ext cx="6316614" cy="796587"/>
          </a:xfrm>
          <a:custGeom>
            <a:avLst/>
            <a:gdLst>
              <a:gd name="connsiteX0" fmla="*/ 5138057 w 6473143"/>
              <a:gd name="connsiteY0" fmla="*/ 775456 h 775456"/>
              <a:gd name="connsiteX1" fmla="*/ 6165668 w 6473143"/>
              <a:gd name="connsiteY1" fmla="*/ 444531 h 775456"/>
              <a:gd name="connsiteX2" fmla="*/ 5895703 w 6473143"/>
              <a:gd name="connsiteY2" fmla="*/ 104896 h 775456"/>
              <a:gd name="connsiteX3" fmla="*/ 0 w 6473143"/>
              <a:gd name="connsiteY3" fmla="*/ 26519 h 775456"/>
              <a:gd name="connsiteX0" fmla="*/ 5138057 w 6524395"/>
              <a:gd name="connsiteY0" fmla="*/ 777466 h 777466"/>
              <a:gd name="connsiteX1" fmla="*/ 6270170 w 6524395"/>
              <a:gd name="connsiteY1" fmla="*/ 516209 h 777466"/>
              <a:gd name="connsiteX2" fmla="*/ 5895703 w 6524395"/>
              <a:gd name="connsiteY2" fmla="*/ 106906 h 777466"/>
              <a:gd name="connsiteX3" fmla="*/ 0 w 6524395"/>
              <a:gd name="connsiteY3" fmla="*/ 28529 h 777466"/>
              <a:gd name="connsiteX0" fmla="*/ 5138057 w 6316614"/>
              <a:gd name="connsiteY0" fmla="*/ 796587 h 796587"/>
              <a:gd name="connsiteX1" fmla="*/ 6270170 w 6316614"/>
              <a:gd name="connsiteY1" fmla="*/ 535330 h 796587"/>
              <a:gd name="connsiteX2" fmla="*/ 5460275 w 6316614"/>
              <a:gd name="connsiteY2" fmla="*/ 65067 h 796587"/>
              <a:gd name="connsiteX3" fmla="*/ 0 w 6316614"/>
              <a:gd name="connsiteY3" fmla="*/ 47650 h 79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6614" h="796587">
                <a:moveTo>
                  <a:pt x="5138057" y="796587"/>
                </a:moveTo>
                <a:cubicBezTo>
                  <a:pt x="5588725" y="687004"/>
                  <a:pt x="6216467" y="657250"/>
                  <a:pt x="6270170" y="535330"/>
                </a:cubicBezTo>
                <a:cubicBezTo>
                  <a:pt x="6323873" y="413410"/>
                  <a:pt x="6505303" y="146347"/>
                  <a:pt x="5460275" y="65067"/>
                </a:cubicBezTo>
                <a:cubicBezTo>
                  <a:pt x="4415247" y="-16213"/>
                  <a:pt x="602343" y="-20567"/>
                  <a:pt x="0" y="47650"/>
                </a:cubicBez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smtClean="0">
                <a:solidFill>
                  <a:schemeClr val="bg1"/>
                </a:solidFill>
              </a:rPr>
              <a:t>Функции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43710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Типы функций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/>
          </p:nvPr>
        </p:nvGraphicFramePr>
        <p:xfrm>
          <a:off x="683568" y="1397000"/>
          <a:ext cx="7848872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Прямая со стрелкой 5"/>
          <p:cNvCxnSpPr/>
          <p:nvPr/>
        </p:nvCxnSpPr>
        <p:spPr>
          <a:xfrm flipH="1">
            <a:off x="2834283" y="4705350"/>
            <a:ext cx="451842" cy="1126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0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17"/>
            <a:ext cx="9144000" cy="1325563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ru-RU" dirty="0" smtClean="0"/>
              <a:t>Встроенные функции </a:t>
            </a:r>
            <a:r>
              <a:rPr lang="en-US" dirty="0" smtClean="0"/>
              <a:t>VBA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93294"/>
              </p:ext>
            </p:extLst>
          </p:nvPr>
        </p:nvGraphicFramePr>
        <p:xfrm>
          <a:off x="395536" y="1484784"/>
          <a:ext cx="8496946" cy="4905718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2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2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2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29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2245">
                <a:tc>
                  <a:txBody>
                    <a:bodyPr/>
                    <a:lstStyle/>
                    <a:p>
                      <a:r>
                        <a:rPr lang="en-US" sz="900" dirty="0"/>
                        <a:t>Abs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*Add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*AppActivate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Array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IsError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*IsMissing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IsNull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IsNumeric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dirty="0" err="1"/>
                        <a:t>Asc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AscB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AscW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Atn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IsObject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*Item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*Join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*Kill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smtClean="0"/>
                        <a:t>*Beep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*Calendar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</a:t>
                      </a:r>
                      <a:r>
                        <a:rPr lang="en-US" sz="900" dirty="0" err="1" smtClean="0"/>
                        <a:t>CallByName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CBool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*LastDllError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LCase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Left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LeftB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/>
                        <a:t>CByte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Ccur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CDate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CDbl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Len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LenB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*Loc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*LOF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smtClean="0"/>
                        <a:t>*CDec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</a:t>
                      </a:r>
                      <a:r>
                        <a:rPr lang="en-US" sz="900" dirty="0" err="1" smtClean="0"/>
                        <a:t>ChDir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</a:t>
                      </a:r>
                      <a:r>
                        <a:rPr lang="en-US" sz="900" dirty="0" err="1" smtClean="0"/>
                        <a:t>ChDrive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Choose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Log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LTrim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Mid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MidB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/>
                        <a:t>Chr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*ChrB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ChrW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CInt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Minute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*MIRR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*MkDir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Month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smtClean="0"/>
                        <a:t>*Clear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CLng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*Command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Cos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*MonthName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*MsgBox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Now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NPer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smtClean="0"/>
                        <a:t>*Count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*CreateObject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CSng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CStr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*NPV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*Number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Oct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Partition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smtClean="0"/>
                        <a:t>*CurDir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Cvar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CVDate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</a:t>
                      </a:r>
                      <a:r>
                        <a:rPr lang="en-US" sz="900" dirty="0" err="1" smtClean="0"/>
                        <a:t>CVErr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Pmt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PPmt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PV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QBColor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/>
                        <a:t>Date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DateAdd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DateDiff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DatePart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*Raise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*Randomize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Rate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*Remove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/>
                        <a:t>DateSerial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DateValue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Day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DDB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*Replace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*Reset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RGB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Right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601">
                <a:tc>
                  <a:txBody>
                    <a:bodyPr/>
                    <a:lstStyle/>
                    <a:p>
                      <a:r>
                        <a:rPr lang="en-US" sz="900" smtClean="0"/>
                        <a:t>*DeleteSetting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*Description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*Dir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</a:t>
                      </a:r>
                      <a:r>
                        <a:rPr lang="en-US" sz="900" dirty="0" err="1" smtClean="0"/>
                        <a:t>DoEvents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RightB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*RmDir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Rnd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Round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smtClean="0"/>
                        <a:t>*Environ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*EOF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*Err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*Error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RTrim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*SaveSetting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Second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*Seek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/>
                        <a:t>Exp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*FileAttr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*FileCopy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</a:t>
                      </a:r>
                      <a:r>
                        <a:rPr lang="en-US" sz="900" dirty="0" err="1" smtClean="0"/>
                        <a:t>FileDateTime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*SendKeys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*SetAttr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Sgn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*Shell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/>
                        <a:t>FileLen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*Filter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Fix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Format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Sin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SLN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*Source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Space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7361">
                <a:tc>
                  <a:txBody>
                    <a:bodyPr/>
                    <a:lstStyle/>
                    <a:p>
                      <a:r>
                        <a:rPr lang="en-US" sz="900" smtClean="0"/>
                        <a:t>*FormatCurrency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*FormatDateTime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*FormatNumber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*FormatPercent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*Split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Sqr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Str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StrComp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smtClean="0"/>
                        <a:t>*FreeFile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FV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*GetAllSettings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*GetAttr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String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</a:t>
                      </a:r>
                      <a:r>
                        <a:rPr lang="en-US" sz="900" dirty="0" err="1" smtClean="0"/>
                        <a:t>StrReverse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Switch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SYD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smtClean="0"/>
                        <a:t>*GetObject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*GetSetting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*HelpContext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*HelpFile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Tan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Time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Timer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TimeSerial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/>
                        <a:t>Hex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Hour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IIf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*IMEStatus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TimeValue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Trim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TypeName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UCase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6101">
                <a:tc>
                  <a:txBody>
                    <a:bodyPr/>
                    <a:lstStyle/>
                    <a:p>
                      <a:r>
                        <a:rPr lang="en-US" sz="900" smtClean="0"/>
                        <a:t>*Input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*InputB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*InputBox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InStr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Val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*VarType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Weekday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*</a:t>
                      </a:r>
                      <a:r>
                        <a:rPr lang="en-US" sz="900" dirty="0" err="1" smtClean="0"/>
                        <a:t>WeekdayName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/>
                        <a:t>InStrB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*InStrRev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Int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IPmt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*Width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Year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2245">
                <a:tc>
                  <a:txBody>
                    <a:bodyPr/>
                    <a:lstStyle/>
                    <a:p>
                      <a:r>
                        <a:rPr lang="en-US" sz="900" smtClean="0"/>
                        <a:t>*IRR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*IsArray</a:t>
                      </a:r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IsDate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IsEmpty</a:t>
                      </a:r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26186" marR="26186" marT="13093" marB="13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9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Другая 1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35469</TotalTime>
  <Words>3574</Words>
  <Application>Microsoft Office PowerPoint</Application>
  <PresentationFormat>Экран (4:3)</PresentationFormat>
  <Paragraphs>1195</Paragraphs>
  <Slides>128</Slides>
  <Notes>1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128</vt:i4>
      </vt:variant>
    </vt:vector>
  </HeadingPairs>
  <TitlesOfParts>
    <vt:vector size="136" baseType="lpstr">
      <vt:lpstr>Microsoft YaHei</vt:lpstr>
      <vt:lpstr>Arial</vt:lpstr>
      <vt:lpstr>Courier New</vt:lpstr>
      <vt:lpstr>Segoe UI</vt:lpstr>
      <vt:lpstr>Times New Roman</vt:lpstr>
      <vt:lpstr>Wingdings</vt:lpstr>
      <vt:lpstr>Тема Office</vt:lpstr>
      <vt:lpstr>Специальное оформление</vt:lpstr>
      <vt:lpstr>Microsoft Excel 2013/2010/2007.  Уровень 4. Макросы на VBA</vt:lpstr>
      <vt:lpstr>Программа </vt:lpstr>
      <vt:lpstr>Цель</vt:lpstr>
      <vt:lpstr>Введение</vt:lpstr>
      <vt:lpstr> Что такое макрос ?</vt:lpstr>
      <vt:lpstr> Типы макросов</vt:lpstr>
      <vt:lpstr> Мотивация</vt:lpstr>
      <vt:lpstr> Способы создания макроса</vt:lpstr>
      <vt:lpstr> Макрорекордер</vt:lpstr>
      <vt:lpstr> Создание макросов вручную</vt:lpstr>
      <vt:lpstr> Используем чужой код</vt:lpstr>
      <vt:lpstr> Сайты</vt:lpstr>
      <vt:lpstr> Книги</vt:lpstr>
      <vt:lpstr>Редактор VBE</vt:lpstr>
      <vt:lpstr> Редактор Visual Basic Editor (VBE)</vt:lpstr>
      <vt:lpstr> Основные настройки  редактора (Editor)</vt:lpstr>
      <vt:lpstr> Основные настройки   шрифта (Editor)</vt:lpstr>
      <vt:lpstr> Структура проекта</vt:lpstr>
      <vt:lpstr> Настройки безопасности</vt:lpstr>
      <vt:lpstr>Объектная модель</vt:lpstr>
      <vt:lpstr> Теория</vt:lpstr>
      <vt:lpstr> Определение</vt:lpstr>
      <vt:lpstr> Свойства, методы и события</vt:lpstr>
      <vt:lpstr> Объекты VBA</vt:lpstr>
      <vt:lpstr> Основные объекты VBA</vt:lpstr>
      <vt:lpstr> Иерархия основных   объектов Excel</vt:lpstr>
      <vt:lpstr> Ссылки на объекты</vt:lpstr>
      <vt:lpstr> Справка по объектам</vt:lpstr>
      <vt:lpstr> Объект Application</vt:lpstr>
      <vt:lpstr> Объект Workbook</vt:lpstr>
      <vt:lpstr> Объект Worksheet</vt:lpstr>
      <vt:lpstr> Объект Range</vt:lpstr>
      <vt:lpstr>Хранение и запуск макросов</vt:lpstr>
      <vt:lpstr> Варианты хранения</vt:lpstr>
      <vt:lpstr> Задание</vt:lpstr>
      <vt:lpstr> Возможности для запуска</vt:lpstr>
      <vt:lpstr> Возможности для запуска</vt:lpstr>
      <vt:lpstr>Макрорекордер</vt:lpstr>
      <vt:lpstr> Запись макроса</vt:lpstr>
      <vt:lpstr> Окно параметров записи</vt:lpstr>
      <vt:lpstr> Задание 1</vt:lpstr>
      <vt:lpstr> Сгенерированный код</vt:lpstr>
      <vt:lpstr> Что нужно оставить?</vt:lpstr>
      <vt:lpstr> Использование  относительных ссылок</vt:lpstr>
      <vt:lpstr> Задание 2</vt:lpstr>
      <vt:lpstr> Задание 2 (продолжение)</vt:lpstr>
      <vt:lpstr> Проверка кода в Immediate</vt:lpstr>
      <vt:lpstr> Что делают эти команды?</vt:lpstr>
      <vt:lpstr> Ответы</vt:lpstr>
      <vt:lpstr>Типы данных, переменные, константы</vt:lpstr>
      <vt:lpstr> Переменные</vt:lpstr>
      <vt:lpstr> Примеры</vt:lpstr>
      <vt:lpstr> Ограничения</vt:lpstr>
      <vt:lpstr> Числовые типы данных</vt:lpstr>
      <vt:lpstr> Остальные типы данных</vt:lpstr>
      <vt:lpstr> Константы</vt:lpstr>
      <vt:lpstr> Пример констант</vt:lpstr>
      <vt:lpstr> Переменные объектов</vt:lpstr>
      <vt:lpstr> Массивы</vt:lpstr>
      <vt:lpstr>Область видимости переменных</vt:lpstr>
      <vt:lpstr> Общие рекомендации</vt:lpstr>
      <vt:lpstr>Операторы данных</vt:lpstr>
      <vt:lpstr> Операторы данных</vt:lpstr>
      <vt:lpstr>Проверка условий</vt:lpstr>
      <vt:lpstr> Оператор If … Then</vt:lpstr>
      <vt:lpstr> Пример If..End if</vt:lpstr>
      <vt:lpstr> Оператор Select</vt:lpstr>
      <vt:lpstr> Пример Select</vt:lpstr>
      <vt:lpstr> Задание</vt:lpstr>
      <vt:lpstr>Функции ввода-вывода</vt:lpstr>
      <vt:lpstr> Функция MsgBox для   вывода сообщений</vt:lpstr>
      <vt:lpstr> Функция MsgBox с ответом  пользователя</vt:lpstr>
      <vt:lpstr> Функция MsgBox с ответом  пользователя. Пример</vt:lpstr>
      <vt:lpstr> Функция Debug.Print</vt:lpstr>
      <vt:lpstr> Функция InputBox</vt:lpstr>
      <vt:lpstr> Метод Applicaton.InputBox</vt:lpstr>
      <vt:lpstr> Примеры</vt:lpstr>
      <vt:lpstr> Диалоговые окна работы   с файлами</vt:lpstr>
      <vt:lpstr> Задание: Камень, Ножницы, Бумага</vt:lpstr>
      <vt:lpstr>Работа с диапазонами</vt:lpstr>
      <vt:lpstr> Виды ссылок на диапазон</vt:lpstr>
      <vt:lpstr>Основные свойства диапазона</vt:lpstr>
      <vt:lpstr> Форматирование диапазона:   Font и Interior</vt:lpstr>
      <vt:lpstr> Обрамление диапазона –  свойство Borders</vt:lpstr>
      <vt:lpstr>Основные методы объекта Range</vt:lpstr>
      <vt:lpstr> Изменение размеров   и сдвиг диапазона</vt:lpstr>
      <vt:lpstr> Пример сдвига</vt:lpstr>
      <vt:lpstr> Копирование диапазона</vt:lpstr>
      <vt:lpstr> Пересечение и объединение  диапазонов</vt:lpstr>
      <vt:lpstr> Что делают эти команды?</vt:lpstr>
      <vt:lpstr>Работа с диапазонами</vt:lpstr>
      <vt:lpstr> Безусловный цикл For … Next</vt:lpstr>
      <vt:lpstr> Цикл прохода по  элементам коллекции</vt:lpstr>
      <vt:lpstr> Условный цикл Do … Loop:  вариант с While</vt:lpstr>
      <vt:lpstr> Условный цикл Do … Loop:  вариант с Until</vt:lpstr>
      <vt:lpstr> Оператор перехода   к метке GoTo</vt:lpstr>
      <vt:lpstr>Функции</vt:lpstr>
      <vt:lpstr> Типы функций</vt:lpstr>
      <vt:lpstr> Встроенные функции VBA</vt:lpstr>
      <vt:lpstr> Текстовые функции</vt:lpstr>
      <vt:lpstr> Текстовые функции - 2</vt:lpstr>
      <vt:lpstr> Проверка подобия текста  оператором Like</vt:lpstr>
      <vt:lpstr> Пример</vt:lpstr>
      <vt:lpstr> Функции даты-времени</vt:lpstr>
      <vt:lpstr> Прочие функции</vt:lpstr>
      <vt:lpstr>  Функции рабочего листа в коде</vt:lpstr>
      <vt:lpstr> Пример</vt:lpstr>
      <vt:lpstr> Функции проверки   типов данных</vt:lpstr>
      <vt:lpstr>Пользовательские функции (UDF)</vt:lpstr>
      <vt:lpstr> Виды UDF: без аргументов</vt:lpstr>
      <vt:lpstr> Виды UDF: с обязательными  аргументами</vt:lpstr>
      <vt:lpstr>Виды UDF: с необязательными аргументами</vt:lpstr>
      <vt:lpstr>Виды UDF: с неопределенным количеством аргументов</vt:lpstr>
      <vt:lpstr> Усложняем!</vt:lpstr>
      <vt:lpstr> Правила текстом</vt:lpstr>
      <vt:lpstr> Матрица для проверки</vt:lpstr>
      <vt:lpstr> Решение (rpsls)</vt:lpstr>
      <vt:lpstr> Решение (rpsls-2)</vt:lpstr>
      <vt:lpstr>Обработка событий</vt:lpstr>
      <vt:lpstr> Теория</vt:lpstr>
      <vt:lpstr> Основные события книги</vt:lpstr>
      <vt:lpstr> Основные события листа</vt:lpstr>
      <vt:lpstr>Полезные макросы</vt:lpstr>
      <vt:lpstr> Оглавление</vt:lpstr>
      <vt:lpstr> Оглавление. Задание</vt:lpstr>
      <vt:lpstr> Сортировка листов</vt:lpstr>
      <vt:lpstr> Сортировка листов. Задание</vt:lpstr>
      <vt:lpstr>Тихонов Ярослав MCT, MOS Master YATikhonov@specialist.ru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Excel 2013/2010/2007. Уровень 4. Макросы на VBA</dc:title>
  <dc:creator>YT</dc:creator>
  <cp:lastModifiedBy>Ярослав Тихонов</cp:lastModifiedBy>
  <cp:revision>96</cp:revision>
  <cp:lastPrinted>1601-01-01T00:00:00Z</cp:lastPrinted>
  <dcterms:created xsi:type="dcterms:W3CDTF">1601-01-01T00:00:00Z</dcterms:created>
  <dcterms:modified xsi:type="dcterms:W3CDTF">2015-07-14T07:43:11Z</dcterms:modified>
</cp:coreProperties>
</file>